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5" r:id="rId2"/>
  </p:sldMasterIdLst>
  <p:notesMasterIdLst>
    <p:notesMasterId r:id="rId33"/>
  </p:notesMasterIdLst>
  <p:sldIdLst>
    <p:sldId id="292" r:id="rId3"/>
    <p:sldId id="422" r:id="rId4"/>
    <p:sldId id="423" r:id="rId5"/>
    <p:sldId id="424" r:id="rId6"/>
    <p:sldId id="441" r:id="rId7"/>
    <p:sldId id="439" r:id="rId8"/>
    <p:sldId id="437" r:id="rId9"/>
    <p:sldId id="258" r:id="rId10"/>
    <p:sldId id="332" r:id="rId11"/>
    <p:sldId id="425" r:id="rId12"/>
    <p:sldId id="417" r:id="rId13"/>
    <p:sldId id="302" r:id="rId14"/>
    <p:sldId id="442" r:id="rId15"/>
    <p:sldId id="307" r:id="rId16"/>
    <p:sldId id="295" r:id="rId17"/>
    <p:sldId id="444" r:id="rId18"/>
    <p:sldId id="443" r:id="rId19"/>
    <p:sldId id="333" r:id="rId20"/>
    <p:sldId id="297" r:id="rId21"/>
    <p:sldId id="445" r:id="rId22"/>
    <p:sldId id="286" r:id="rId23"/>
    <p:sldId id="291" r:id="rId24"/>
    <p:sldId id="446" r:id="rId25"/>
    <p:sldId id="308" r:id="rId26"/>
    <p:sldId id="294" r:id="rId27"/>
    <p:sldId id="436" r:id="rId28"/>
    <p:sldId id="426" r:id="rId29"/>
    <p:sldId id="447" r:id="rId30"/>
    <p:sldId id="427" r:id="rId31"/>
    <p:sldId id="438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5D8A"/>
    <a:srgbClr val="6DAC13"/>
    <a:srgbClr val="67B3FA"/>
    <a:srgbClr val="ED077E"/>
    <a:srgbClr val="F3DB7D"/>
    <a:srgbClr val="660066"/>
    <a:srgbClr val="4ED1A1"/>
    <a:srgbClr val="FC611F"/>
    <a:srgbClr val="172F40"/>
    <a:srgbClr val="807F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22" autoAdjust="0"/>
    <p:restoredTop sz="96226" autoAdjust="0"/>
  </p:normalViewPr>
  <p:slideViewPr>
    <p:cSldViewPr>
      <p:cViewPr varScale="1">
        <p:scale>
          <a:sx n="100" d="100"/>
          <a:sy n="100" d="100"/>
        </p:scale>
        <p:origin x="84" y="40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8ED11E-B727-43F6-A9FF-7506777418D3}" type="doc">
      <dgm:prSet loTypeId="urn:microsoft.com/office/officeart/2005/8/layout/radial6" loCatId="cycle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3E2FC33F-6827-4AA8-9F7C-115284CCCA56}">
      <dgm:prSet phldrT="[文本]"/>
      <dgm:spPr/>
      <dgm:t>
        <a:bodyPr/>
        <a:lstStyle/>
        <a:p>
          <a:r>
            <a:rPr lang="en-US" altLang="zh-CN" dirty="0" err="1"/>
            <a:t>Git</a:t>
          </a:r>
          <a:r>
            <a:rPr lang="en-US" altLang="zh-CN" dirty="0"/>
            <a:t> </a:t>
          </a:r>
          <a:r>
            <a:rPr lang="zh-CN" altLang="en-US" dirty="0"/>
            <a:t>协议</a:t>
          </a:r>
        </a:p>
      </dgm:t>
    </dgm:pt>
    <dgm:pt modelId="{E47FDA45-D6B1-459A-A47B-F22C5BBD3582}" type="parTrans" cxnId="{8EE245FA-22CE-4444-9BDD-AD2424202BB9}">
      <dgm:prSet/>
      <dgm:spPr/>
      <dgm:t>
        <a:bodyPr/>
        <a:lstStyle/>
        <a:p>
          <a:endParaRPr lang="zh-CN" altLang="en-US"/>
        </a:p>
      </dgm:t>
    </dgm:pt>
    <dgm:pt modelId="{F2B7D5F6-F3AD-4FB3-8542-31DDBFA2B2F8}" type="sibTrans" cxnId="{8EE245FA-22CE-4444-9BDD-AD2424202BB9}">
      <dgm:prSet/>
      <dgm:spPr/>
      <dgm:t>
        <a:bodyPr/>
        <a:lstStyle/>
        <a:p>
          <a:endParaRPr lang="zh-CN" altLang="en-US"/>
        </a:p>
      </dgm:t>
    </dgm:pt>
    <dgm:pt modelId="{C3FA50EB-4F12-4F0D-AC9A-2650070902AB}">
      <dgm:prSet phldrT="[文本]"/>
      <dgm:spPr/>
      <dgm:t>
        <a:bodyPr/>
        <a:lstStyle/>
        <a:p>
          <a:r>
            <a:rPr lang="zh-CN" altLang="en-US" dirty="0"/>
            <a:t>本地协议</a:t>
          </a:r>
        </a:p>
      </dgm:t>
    </dgm:pt>
    <dgm:pt modelId="{11F9BCEF-0853-449C-B7CE-C086CE77BEBA}" type="parTrans" cxnId="{B99FDB0E-A28E-4433-A685-C77E14BA0622}">
      <dgm:prSet/>
      <dgm:spPr/>
      <dgm:t>
        <a:bodyPr/>
        <a:lstStyle/>
        <a:p>
          <a:endParaRPr lang="zh-CN" altLang="en-US"/>
        </a:p>
      </dgm:t>
    </dgm:pt>
    <dgm:pt modelId="{E2E32384-A7F5-427E-AF86-EA35F1DBE107}" type="sibTrans" cxnId="{B99FDB0E-A28E-4433-A685-C77E14BA0622}">
      <dgm:prSet/>
      <dgm:spPr/>
      <dgm:t>
        <a:bodyPr/>
        <a:lstStyle/>
        <a:p>
          <a:endParaRPr lang="zh-CN" altLang="en-US"/>
        </a:p>
      </dgm:t>
    </dgm:pt>
    <dgm:pt modelId="{FFCA03BC-F70F-45FB-B234-E191906F1C98}">
      <dgm:prSet phldrT="[文本]"/>
      <dgm:spPr/>
      <dgm:t>
        <a:bodyPr/>
        <a:lstStyle/>
        <a:p>
          <a:r>
            <a:rPr lang="en-US" altLang="zh-CN" dirty="0" err="1"/>
            <a:t>Git</a:t>
          </a:r>
          <a:r>
            <a:rPr lang="en-US" altLang="zh-CN" dirty="0"/>
            <a:t> </a:t>
          </a:r>
          <a:r>
            <a:rPr lang="zh-CN" altLang="en-US" dirty="0"/>
            <a:t>协议</a:t>
          </a:r>
        </a:p>
      </dgm:t>
    </dgm:pt>
    <dgm:pt modelId="{46FCDCBB-759F-4264-A506-111BF2DE8E47}" type="parTrans" cxnId="{34E0B0D7-145F-4143-BF3A-1CE323D8F9EA}">
      <dgm:prSet/>
      <dgm:spPr/>
      <dgm:t>
        <a:bodyPr/>
        <a:lstStyle/>
        <a:p>
          <a:endParaRPr lang="zh-CN" altLang="en-US"/>
        </a:p>
      </dgm:t>
    </dgm:pt>
    <dgm:pt modelId="{FF088B2A-8B1B-4B98-8251-A63626A56906}" type="sibTrans" cxnId="{34E0B0D7-145F-4143-BF3A-1CE323D8F9EA}">
      <dgm:prSet/>
      <dgm:spPr/>
      <dgm:t>
        <a:bodyPr/>
        <a:lstStyle/>
        <a:p>
          <a:endParaRPr lang="zh-CN" altLang="en-US"/>
        </a:p>
      </dgm:t>
    </dgm:pt>
    <dgm:pt modelId="{8D4B9147-480D-4DC6-9466-6F48A2F579F7}">
      <dgm:prSet phldrT="[文本]"/>
      <dgm:spPr/>
      <dgm:t>
        <a:bodyPr/>
        <a:lstStyle/>
        <a:p>
          <a:r>
            <a:rPr lang="en-US" altLang="zh-CN" dirty="0"/>
            <a:t>SSH </a:t>
          </a:r>
          <a:r>
            <a:rPr lang="zh-CN" altLang="en-US" dirty="0"/>
            <a:t>协议</a:t>
          </a:r>
        </a:p>
      </dgm:t>
    </dgm:pt>
    <dgm:pt modelId="{35F83618-30D1-4D44-A015-C0307805DE59}" type="parTrans" cxnId="{F39D6AEB-5718-43DA-82AB-9CF99E356E8D}">
      <dgm:prSet/>
      <dgm:spPr/>
      <dgm:t>
        <a:bodyPr/>
        <a:lstStyle/>
        <a:p>
          <a:endParaRPr lang="zh-CN" altLang="en-US"/>
        </a:p>
      </dgm:t>
    </dgm:pt>
    <dgm:pt modelId="{EBAC9D77-8DCA-47EA-8E96-D13CC57CEDE5}" type="sibTrans" cxnId="{F39D6AEB-5718-43DA-82AB-9CF99E356E8D}">
      <dgm:prSet/>
      <dgm:spPr/>
      <dgm:t>
        <a:bodyPr/>
        <a:lstStyle/>
        <a:p>
          <a:endParaRPr lang="zh-CN" altLang="en-US"/>
        </a:p>
      </dgm:t>
    </dgm:pt>
    <dgm:pt modelId="{41CFB780-7D71-45A6-B4C9-F9E67F106FA8}">
      <dgm:prSet phldrT="[文本]"/>
      <dgm:spPr/>
      <dgm:t>
        <a:bodyPr/>
        <a:lstStyle/>
        <a:p>
          <a:r>
            <a:rPr lang="en-US" altLang="zh-CN" dirty="0"/>
            <a:t>HTTP </a:t>
          </a:r>
          <a:r>
            <a:rPr lang="zh-CN" altLang="en-US" dirty="0"/>
            <a:t>协议</a:t>
          </a:r>
        </a:p>
      </dgm:t>
    </dgm:pt>
    <dgm:pt modelId="{67134754-43EF-466E-99AE-497EADCC18E1}" type="parTrans" cxnId="{20D3F085-455A-4DD5-A1D2-AF62254936B2}">
      <dgm:prSet/>
      <dgm:spPr/>
      <dgm:t>
        <a:bodyPr/>
        <a:lstStyle/>
        <a:p>
          <a:endParaRPr lang="zh-CN" altLang="en-US"/>
        </a:p>
      </dgm:t>
    </dgm:pt>
    <dgm:pt modelId="{0AD711C8-6CE0-444B-AC96-9DF6A2743E84}" type="sibTrans" cxnId="{20D3F085-455A-4DD5-A1D2-AF62254936B2}">
      <dgm:prSet/>
      <dgm:spPr/>
      <dgm:t>
        <a:bodyPr/>
        <a:lstStyle/>
        <a:p>
          <a:endParaRPr lang="zh-CN" altLang="en-US"/>
        </a:p>
      </dgm:t>
    </dgm:pt>
    <dgm:pt modelId="{7BD20919-CFEB-4633-BC81-EBA42CFAD181}" type="pres">
      <dgm:prSet presAssocID="{5F8ED11E-B727-43F6-A9FF-7506777418D3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DE8C421-FE22-4B59-B174-BC20A1A111CA}" type="pres">
      <dgm:prSet presAssocID="{3E2FC33F-6827-4AA8-9F7C-115284CCCA56}" presName="centerShape" presStyleLbl="node0" presStyleIdx="0" presStyleCnt="1"/>
      <dgm:spPr/>
    </dgm:pt>
    <dgm:pt modelId="{55ACA6C5-DC92-4AF3-A634-3B864BF3AA90}" type="pres">
      <dgm:prSet presAssocID="{C3FA50EB-4F12-4F0D-AC9A-2650070902AB}" presName="node" presStyleLbl="node1" presStyleIdx="0" presStyleCnt="4">
        <dgm:presLayoutVars>
          <dgm:bulletEnabled val="1"/>
        </dgm:presLayoutVars>
      </dgm:prSet>
      <dgm:spPr/>
    </dgm:pt>
    <dgm:pt modelId="{C6E75FEC-AB1D-4C38-8ACD-E060B3749735}" type="pres">
      <dgm:prSet presAssocID="{C3FA50EB-4F12-4F0D-AC9A-2650070902AB}" presName="dummy" presStyleCnt="0"/>
      <dgm:spPr/>
    </dgm:pt>
    <dgm:pt modelId="{D7AE4AF8-71E5-4783-8612-BE3395C5B86E}" type="pres">
      <dgm:prSet presAssocID="{E2E32384-A7F5-427E-AF86-EA35F1DBE107}" presName="sibTrans" presStyleLbl="sibTrans2D1" presStyleIdx="0" presStyleCnt="4"/>
      <dgm:spPr/>
    </dgm:pt>
    <dgm:pt modelId="{83115786-7BB5-4FB6-8CB5-3E43C2FA5774}" type="pres">
      <dgm:prSet presAssocID="{FFCA03BC-F70F-45FB-B234-E191906F1C98}" presName="node" presStyleLbl="node1" presStyleIdx="1" presStyleCnt="4">
        <dgm:presLayoutVars>
          <dgm:bulletEnabled val="1"/>
        </dgm:presLayoutVars>
      </dgm:prSet>
      <dgm:spPr/>
    </dgm:pt>
    <dgm:pt modelId="{E89F7819-851B-4D0D-8C84-1CE3C89F337C}" type="pres">
      <dgm:prSet presAssocID="{FFCA03BC-F70F-45FB-B234-E191906F1C98}" presName="dummy" presStyleCnt="0"/>
      <dgm:spPr/>
    </dgm:pt>
    <dgm:pt modelId="{5B1F2B77-A0FF-4642-BDD1-304132570FD9}" type="pres">
      <dgm:prSet presAssocID="{FF088B2A-8B1B-4B98-8251-A63626A56906}" presName="sibTrans" presStyleLbl="sibTrans2D1" presStyleIdx="1" presStyleCnt="4"/>
      <dgm:spPr/>
    </dgm:pt>
    <dgm:pt modelId="{EDC0CEDF-D9C3-4BEF-A01C-3C550FF5C6B1}" type="pres">
      <dgm:prSet presAssocID="{8D4B9147-480D-4DC6-9466-6F48A2F579F7}" presName="node" presStyleLbl="node1" presStyleIdx="2" presStyleCnt="4">
        <dgm:presLayoutVars>
          <dgm:bulletEnabled val="1"/>
        </dgm:presLayoutVars>
      </dgm:prSet>
      <dgm:spPr/>
    </dgm:pt>
    <dgm:pt modelId="{F24DF244-3A30-4E12-87E8-C66FAE331F93}" type="pres">
      <dgm:prSet presAssocID="{8D4B9147-480D-4DC6-9466-6F48A2F579F7}" presName="dummy" presStyleCnt="0"/>
      <dgm:spPr/>
    </dgm:pt>
    <dgm:pt modelId="{6F2F0E81-B43A-4D41-89B9-1E998EBF5283}" type="pres">
      <dgm:prSet presAssocID="{EBAC9D77-8DCA-47EA-8E96-D13CC57CEDE5}" presName="sibTrans" presStyleLbl="sibTrans2D1" presStyleIdx="2" presStyleCnt="4"/>
      <dgm:spPr/>
    </dgm:pt>
    <dgm:pt modelId="{CA24549E-6B5B-497C-B898-A6E61BA7E066}" type="pres">
      <dgm:prSet presAssocID="{41CFB780-7D71-45A6-B4C9-F9E67F106FA8}" presName="node" presStyleLbl="node1" presStyleIdx="3" presStyleCnt="4">
        <dgm:presLayoutVars>
          <dgm:bulletEnabled val="1"/>
        </dgm:presLayoutVars>
      </dgm:prSet>
      <dgm:spPr/>
    </dgm:pt>
    <dgm:pt modelId="{EF4DFDEE-3FAE-4D05-8EBC-6DB0A94B5F08}" type="pres">
      <dgm:prSet presAssocID="{41CFB780-7D71-45A6-B4C9-F9E67F106FA8}" presName="dummy" presStyleCnt="0"/>
      <dgm:spPr/>
    </dgm:pt>
    <dgm:pt modelId="{4817A5FC-49DB-4CFA-8BD2-98F07D21412B}" type="pres">
      <dgm:prSet presAssocID="{0AD711C8-6CE0-444B-AC96-9DF6A2743E84}" presName="sibTrans" presStyleLbl="sibTrans2D1" presStyleIdx="3" presStyleCnt="4"/>
      <dgm:spPr/>
    </dgm:pt>
  </dgm:ptLst>
  <dgm:cxnLst>
    <dgm:cxn modelId="{B99FDB0E-A28E-4433-A685-C77E14BA0622}" srcId="{3E2FC33F-6827-4AA8-9F7C-115284CCCA56}" destId="{C3FA50EB-4F12-4F0D-AC9A-2650070902AB}" srcOrd="0" destOrd="0" parTransId="{11F9BCEF-0853-449C-B7CE-C086CE77BEBA}" sibTransId="{E2E32384-A7F5-427E-AF86-EA35F1DBE107}"/>
    <dgm:cxn modelId="{C9779254-ECD7-478F-B742-B86707B5BB59}" type="presOf" srcId="{C3FA50EB-4F12-4F0D-AC9A-2650070902AB}" destId="{55ACA6C5-DC92-4AF3-A634-3B864BF3AA90}" srcOrd="0" destOrd="0" presId="urn:microsoft.com/office/officeart/2005/8/layout/radial6"/>
    <dgm:cxn modelId="{20D3F085-455A-4DD5-A1D2-AF62254936B2}" srcId="{3E2FC33F-6827-4AA8-9F7C-115284CCCA56}" destId="{41CFB780-7D71-45A6-B4C9-F9E67F106FA8}" srcOrd="3" destOrd="0" parTransId="{67134754-43EF-466E-99AE-497EADCC18E1}" sibTransId="{0AD711C8-6CE0-444B-AC96-9DF6A2743E84}"/>
    <dgm:cxn modelId="{B3FF828D-1326-40A9-8C5F-B1B2F5C5E206}" type="presOf" srcId="{5F8ED11E-B727-43F6-A9FF-7506777418D3}" destId="{7BD20919-CFEB-4633-BC81-EBA42CFAD181}" srcOrd="0" destOrd="0" presId="urn:microsoft.com/office/officeart/2005/8/layout/radial6"/>
    <dgm:cxn modelId="{E9C9F596-CED4-4534-89BC-202C82FFA35D}" type="presOf" srcId="{0AD711C8-6CE0-444B-AC96-9DF6A2743E84}" destId="{4817A5FC-49DB-4CFA-8BD2-98F07D21412B}" srcOrd="0" destOrd="0" presId="urn:microsoft.com/office/officeart/2005/8/layout/radial6"/>
    <dgm:cxn modelId="{9B8E8AA1-4DAB-4D43-922F-785B00F6D4E9}" type="presOf" srcId="{EBAC9D77-8DCA-47EA-8E96-D13CC57CEDE5}" destId="{6F2F0E81-B43A-4D41-89B9-1E998EBF5283}" srcOrd="0" destOrd="0" presId="urn:microsoft.com/office/officeart/2005/8/layout/radial6"/>
    <dgm:cxn modelId="{F82A9CA6-AE42-4643-862C-207E113F5A49}" type="presOf" srcId="{E2E32384-A7F5-427E-AF86-EA35F1DBE107}" destId="{D7AE4AF8-71E5-4783-8612-BE3395C5B86E}" srcOrd="0" destOrd="0" presId="urn:microsoft.com/office/officeart/2005/8/layout/radial6"/>
    <dgm:cxn modelId="{0BDFF5C6-9795-4839-BFB9-BFD1640D9B1D}" type="presOf" srcId="{FF088B2A-8B1B-4B98-8251-A63626A56906}" destId="{5B1F2B77-A0FF-4642-BDD1-304132570FD9}" srcOrd="0" destOrd="0" presId="urn:microsoft.com/office/officeart/2005/8/layout/radial6"/>
    <dgm:cxn modelId="{EE78B1CE-DC16-4D71-9287-AD0E60CF97FE}" type="presOf" srcId="{41CFB780-7D71-45A6-B4C9-F9E67F106FA8}" destId="{CA24549E-6B5B-497C-B898-A6E61BA7E066}" srcOrd="0" destOrd="0" presId="urn:microsoft.com/office/officeart/2005/8/layout/radial6"/>
    <dgm:cxn modelId="{4375D7D4-E539-4472-BE51-D83E34D9FFDB}" type="presOf" srcId="{8D4B9147-480D-4DC6-9466-6F48A2F579F7}" destId="{EDC0CEDF-D9C3-4BEF-A01C-3C550FF5C6B1}" srcOrd="0" destOrd="0" presId="urn:microsoft.com/office/officeart/2005/8/layout/radial6"/>
    <dgm:cxn modelId="{34E0B0D7-145F-4143-BF3A-1CE323D8F9EA}" srcId="{3E2FC33F-6827-4AA8-9F7C-115284CCCA56}" destId="{FFCA03BC-F70F-45FB-B234-E191906F1C98}" srcOrd="1" destOrd="0" parTransId="{46FCDCBB-759F-4264-A506-111BF2DE8E47}" sibTransId="{FF088B2A-8B1B-4B98-8251-A63626A56906}"/>
    <dgm:cxn modelId="{F39D6AEB-5718-43DA-82AB-9CF99E356E8D}" srcId="{3E2FC33F-6827-4AA8-9F7C-115284CCCA56}" destId="{8D4B9147-480D-4DC6-9466-6F48A2F579F7}" srcOrd="2" destOrd="0" parTransId="{35F83618-30D1-4D44-A015-C0307805DE59}" sibTransId="{EBAC9D77-8DCA-47EA-8E96-D13CC57CEDE5}"/>
    <dgm:cxn modelId="{7E9375F2-6201-4381-BB09-218F8B2FF0F0}" type="presOf" srcId="{3E2FC33F-6827-4AA8-9F7C-115284CCCA56}" destId="{1DE8C421-FE22-4B59-B174-BC20A1A111CA}" srcOrd="0" destOrd="0" presId="urn:microsoft.com/office/officeart/2005/8/layout/radial6"/>
    <dgm:cxn modelId="{8EE245FA-22CE-4444-9BDD-AD2424202BB9}" srcId="{5F8ED11E-B727-43F6-A9FF-7506777418D3}" destId="{3E2FC33F-6827-4AA8-9F7C-115284CCCA56}" srcOrd="0" destOrd="0" parTransId="{E47FDA45-D6B1-459A-A47B-F22C5BBD3582}" sibTransId="{F2B7D5F6-F3AD-4FB3-8542-31DDBFA2B2F8}"/>
    <dgm:cxn modelId="{8C832FFC-6267-45FA-B8EC-E8E1F07EF99C}" type="presOf" srcId="{FFCA03BC-F70F-45FB-B234-E191906F1C98}" destId="{83115786-7BB5-4FB6-8CB5-3E43C2FA5774}" srcOrd="0" destOrd="0" presId="urn:microsoft.com/office/officeart/2005/8/layout/radial6"/>
    <dgm:cxn modelId="{7F3F33B1-8DC6-460A-BFAA-7F7636EDE271}" type="presParOf" srcId="{7BD20919-CFEB-4633-BC81-EBA42CFAD181}" destId="{1DE8C421-FE22-4B59-B174-BC20A1A111CA}" srcOrd="0" destOrd="0" presId="urn:microsoft.com/office/officeart/2005/8/layout/radial6"/>
    <dgm:cxn modelId="{29A6131D-8DDD-4788-AB3E-12411D607177}" type="presParOf" srcId="{7BD20919-CFEB-4633-BC81-EBA42CFAD181}" destId="{55ACA6C5-DC92-4AF3-A634-3B864BF3AA90}" srcOrd="1" destOrd="0" presId="urn:microsoft.com/office/officeart/2005/8/layout/radial6"/>
    <dgm:cxn modelId="{8138298F-3E6F-42E3-83D7-C0E74C734269}" type="presParOf" srcId="{7BD20919-CFEB-4633-BC81-EBA42CFAD181}" destId="{C6E75FEC-AB1D-4C38-8ACD-E060B3749735}" srcOrd="2" destOrd="0" presId="urn:microsoft.com/office/officeart/2005/8/layout/radial6"/>
    <dgm:cxn modelId="{65F8349D-F652-4B7C-BC10-C3D94CD3CBC4}" type="presParOf" srcId="{7BD20919-CFEB-4633-BC81-EBA42CFAD181}" destId="{D7AE4AF8-71E5-4783-8612-BE3395C5B86E}" srcOrd="3" destOrd="0" presId="urn:microsoft.com/office/officeart/2005/8/layout/radial6"/>
    <dgm:cxn modelId="{18F2EC9D-06C1-4671-B893-080587955DBD}" type="presParOf" srcId="{7BD20919-CFEB-4633-BC81-EBA42CFAD181}" destId="{83115786-7BB5-4FB6-8CB5-3E43C2FA5774}" srcOrd="4" destOrd="0" presId="urn:microsoft.com/office/officeart/2005/8/layout/radial6"/>
    <dgm:cxn modelId="{55A21C74-B8CC-40CA-8EBE-623ACD75B993}" type="presParOf" srcId="{7BD20919-CFEB-4633-BC81-EBA42CFAD181}" destId="{E89F7819-851B-4D0D-8C84-1CE3C89F337C}" srcOrd="5" destOrd="0" presId="urn:microsoft.com/office/officeart/2005/8/layout/radial6"/>
    <dgm:cxn modelId="{6F71012B-477E-4B19-A194-6F5E2BF99690}" type="presParOf" srcId="{7BD20919-CFEB-4633-BC81-EBA42CFAD181}" destId="{5B1F2B77-A0FF-4642-BDD1-304132570FD9}" srcOrd="6" destOrd="0" presId="urn:microsoft.com/office/officeart/2005/8/layout/radial6"/>
    <dgm:cxn modelId="{DAEC7833-89A1-4544-ADB7-FE9645C96C7F}" type="presParOf" srcId="{7BD20919-CFEB-4633-BC81-EBA42CFAD181}" destId="{EDC0CEDF-D9C3-4BEF-A01C-3C550FF5C6B1}" srcOrd="7" destOrd="0" presId="urn:microsoft.com/office/officeart/2005/8/layout/radial6"/>
    <dgm:cxn modelId="{DDC55A36-F67D-4316-BE63-E5D715466107}" type="presParOf" srcId="{7BD20919-CFEB-4633-BC81-EBA42CFAD181}" destId="{F24DF244-3A30-4E12-87E8-C66FAE331F93}" srcOrd="8" destOrd="0" presId="urn:microsoft.com/office/officeart/2005/8/layout/radial6"/>
    <dgm:cxn modelId="{E1078AB6-4415-4577-9722-D993216EB67C}" type="presParOf" srcId="{7BD20919-CFEB-4633-BC81-EBA42CFAD181}" destId="{6F2F0E81-B43A-4D41-89B9-1E998EBF5283}" srcOrd="9" destOrd="0" presId="urn:microsoft.com/office/officeart/2005/8/layout/radial6"/>
    <dgm:cxn modelId="{449B522F-027A-41EA-986F-C72C446D22D6}" type="presParOf" srcId="{7BD20919-CFEB-4633-BC81-EBA42CFAD181}" destId="{CA24549E-6B5B-497C-B898-A6E61BA7E066}" srcOrd="10" destOrd="0" presId="urn:microsoft.com/office/officeart/2005/8/layout/radial6"/>
    <dgm:cxn modelId="{BEC42D9F-CAED-47B1-88F3-68AFFF9A395F}" type="presParOf" srcId="{7BD20919-CFEB-4633-BC81-EBA42CFAD181}" destId="{EF4DFDEE-3FAE-4D05-8EBC-6DB0A94B5F08}" srcOrd="11" destOrd="0" presId="urn:microsoft.com/office/officeart/2005/8/layout/radial6"/>
    <dgm:cxn modelId="{861C27C6-289D-4467-9E36-DEA6DCD47876}" type="presParOf" srcId="{7BD20919-CFEB-4633-BC81-EBA42CFAD181}" destId="{4817A5FC-49DB-4CFA-8BD2-98F07D21412B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17A5FC-49DB-4CFA-8BD2-98F07D21412B}">
      <dsp:nvSpPr>
        <dsp:cNvPr id="0" name=""/>
        <dsp:cNvSpPr/>
      </dsp:nvSpPr>
      <dsp:spPr>
        <a:xfrm>
          <a:off x="1980380" y="625714"/>
          <a:ext cx="4167238" cy="4167238"/>
        </a:xfrm>
        <a:prstGeom prst="blockArc">
          <a:avLst>
            <a:gd name="adj1" fmla="val 10800000"/>
            <a:gd name="adj2" fmla="val 16200000"/>
            <a:gd name="adj3" fmla="val 4642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F2F0E81-B43A-4D41-89B9-1E998EBF5283}">
      <dsp:nvSpPr>
        <dsp:cNvPr id="0" name=""/>
        <dsp:cNvSpPr/>
      </dsp:nvSpPr>
      <dsp:spPr>
        <a:xfrm>
          <a:off x="1980380" y="625714"/>
          <a:ext cx="4167238" cy="4167238"/>
        </a:xfrm>
        <a:prstGeom prst="blockArc">
          <a:avLst>
            <a:gd name="adj1" fmla="val 5400000"/>
            <a:gd name="adj2" fmla="val 10800000"/>
            <a:gd name="adj3" fmla="val 4642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B1F2B77-A0FF-4642-BDD1-304132570FD9}">
      <dsp:nvSpPr>
        <dsp:cNvPr id="0" name=""/>
        <dsp:cNvSpPr/>
      </dsp:nvSpPr>
      <dsp:spPr>
        <a:xfrm>
          <a:off x="1980380" y="625714"/>
          <a:ext cx="4167238" cy="4167238"/>
        </a:xfrm>
        <a:prstGeom prst="blockArc">
          <a:avLst>
            <a:gd name="adj1" fmla="val 0"/>
            <a:gd name="adj2" fmla="val 5400000"/>
            <a:gd name="adj3" fmla="val 4642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7AE4AF8-71E5-4783-8612-BE3395C5B86E}">
      <dsp:nvSpPr>
        <dsp:cNvPr id="0" name=""/>
        <dsp:cNvSpPr/>
      </dsp:nvSpPr>
      <dsp:spPr>
        <a:xfrm>
          <a:off x="1980380" y="625714"/>
          <a:ext cx="4167238" cy="4167238"/>
        </a:xfrm>
        <a:prstGeom prst="blockArc">
          <a:avLst>
            <a:gd name="adj1" fmla="val 16200000"/>
            <a:gd name="adj2" fmla="val 0"/>
            <a:gd name="adj3" fmla="val 4642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DE8C421-FE22-4B59-B174-BC20A1A111CA}">
      <dsp:nvSpPr>
        <dsp:cNvPr id="0" name=""/>
        <dsp:cNvSpPr/>
      </dsp:nvSpPr>
      <dsp:spPr>
        <a:xfrm>
          <a:off x="3104554" y="1749888"/>
          <a:ext cx="1918890" cy="191889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300" kern="1200" dirty="0" err="1"/>
            <a:t>Git</a:t>
          </a:r>
          <a:r>
            <a:rPr lang="en-US" altLang="zh-CN" sz="4300" kern="1200" dirty="0"/>
            <a:t> </a:t>
          </a:r>
          <a:r>
            <a:rPr lang="zh-CN" altLang="en-US" sz="4300" kern="1200" dirty="0"/>
            <a:t>协议</a:t>
          </a:r>
        </a:p>
      </dsp:txBody>
      <dsp:txXfrm>
        <a:off x="3385569" y="2030903"/>
        <a:ext cx="1356860" cy="1356860"/>
      </dsp:txXfrm>
    </dsp:sp>
    <dsp:sp modelId="{55ACA6C5-DC92-4AF3-A634-3B864BF3AA90}">
      <dsp:nvSpPr>
        <dsp:cNvPr id="0" name=""/>
        <dsp:cNvSpPr/>
      </dsp:nvSpPr>
      <dsp:spPr>
        <a:xfrm>
          <a:off x="3392388" y="2458"/>
          <a:ext cx="1343223" cy="1343223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本地协议</a:t>
          </a:r>
        </a:p>
      </dsp:txBody>
      <dsp:txXfrm>
        <a:off x="3589098" y="199168"/>
        <a:ext cx="949803" cy="949803"/>
      </dsp:txXfrm>
    </dsp:sp>
    <dsp:sp modelId="{83115786-7BB5-4FB6-8CB5-3E43C2FA5774}">
      <dsp:nvSpPr>
        <dsp:cNvPr id="0" name=""/>
        <dsp:cNvSpPr/>
      </dsp:nvSpPr>
      <dsp:spPr>
        <a:xfrm>
          <a:off x="5427651" y="2037721"/>
          <a:ext cx="1343223" cy="1343223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kern="1200" dirty="0" err="1"/>
            <a:t>Git</a:t>
          </a:r>
          <a:r>
            <a:rPr lang="en-US" altLang="zh-CN" sz="2900" kern="1200" dirty="0"/>
            <a:t> </a:t>
          </a:r>
          <a:r>
            <a:rPr lang="zh-CN" altLang="en-US" sz="2900" kern="1200" dirty="0"/>
            <a:t>协议</a:t>
          </a:r>
        </a:p>
      </dsp:txBody>
      <dsp:txXfrm>
        <a:off x="5624361" y="2234431"/>
        <a:ext cx="949803" cy="949803"/>
      </dsp:txXfrm>
    </dsp:sp>
    <dsp:sp modelId="{EDC0CEDF-D9C3-4BEF-A01C-3C550FF5C6B1}">
      <dsp:nvSpPr>
        <dsp:cNvPr id="0" name=""/>
        <dsp:cNvSpPr/>
      </dsp:nvSpPr>
      <dsp:spPr>
        <a:xfrm>
          <a:off x="3392388" y="4072985"/>
          <a:ext cx="1343223" cy="1343223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kern="1200" dirty="0"/>
            <a:t>SSH </a:t>
          </a:r>
          <a:r>
            <a:rPr lang="zh-CN" altLang="en-US" sz="2900" kern="1200" dirty="0"/>
            <a:t>协议</a:t>
          </a:r>
        </a:p>
      </dsp:txBody>
      <dsp:txXfrm>
        <a:off x="3589098" y="4269695"/>
        <a:ext cx="949803" cy="949803"/>
      </dsp:txXfrm>
    </dsp:sp>
    <dsp:sp modelId="{CA24549E-6B5B-497C-B898-A6E61BA7E066}">
      <dsp:nvSpPr>
        <dsp:cNvPr id="0" name=""/>
        <dsp:cNvSpPr/>
      </dsp:nvSpPr>
      <dsp:spPr>
        <a:xfrm>
          <a:off x="1357124" y="2037721"/>
          <a:ext cx="1343223" cy="1343223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kern="1200" dirty="0"/>
            <a:t>HTTP </a:t>
          </a:r>
          <a:r>
            <a:rPr lang="zh-CN" altLang="en-US" sz="2900" kern="1200" dirty="0"/>
            <a:t>协议</a:t>
          </a:r>
        </a:p>
      </dsp:txBody>
      <dsp:txXfrm>
        <a:off x="1553834" y="2234431"/>
        <a:ext cx="949803" cy="9498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D49B4-D9C2-456E-8C06-A1E83D0C7B6A}" type="datetimeFigureOut">
              <a:rPr lang="zh-CN" altLang="en-US" smtClean="0"/>
              <a:t>2017/8/10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2600E-CFFA-4159-A71B-00DBE6C33F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794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386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898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980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BD30-92A3-41D3-B856-2D8D66AD7106}" type="datetime1">
              <a:rPr lang="zh-CN" altLang="en-US" smtClean="0"/>
              <a:t>2017/8/10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27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1FB8-671C-42D5-8780-4A37A3F9ABBB}" type="datetime1">
              <a:rPr lang="zh-CN" altLang="en-US" smtClean="0"/>
              <a:t>2017/8/10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11386622" y="285543"/>
            <a:ext cx="479425" cy="696909"/>
            <a:chOff x="8512534" y="214157"/>
            <a:chExt cx="359569" cy="522682"/>
          </a:xfrm>
        </p:grpSpPr>
        <p:sp>
          <p:nvSpPr>
            <p:cNvPr id="17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9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198997" y="348894"/>
            <a:ext cx="2844800" cy="366183"/>
          </a:xfrm>
        </p:spPr>
        <p:txBody>
          <a:bodyPr/>
          <a:lstStyle>
            <a:lvl1pPr algn="ctr">
              <a:defRPr sz="2133">
                <a:solidFill>
                  <a:schemeClr val="bg1"/>
                </a:solidFill>
              </a:defRPr>
            </a:lvl1pPr>
          </a:lstStyle>
          <a:p>
            <a:fld id="{58D60263-A96F-46DE-8AEE-71093E484CCF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243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419-A016-494D-98D6-AC0758BAF85D}" type="datetime1">
              <a:rPr lang="zh-CN" altLang="en-US" smtClean="0"/>
              <a:t>2017/8/10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11386622" y="285543"/>
            <a:ext cx="479425" cy="696909"/>
            <a:chOff x="8512534" y="214157"/>
            <a:chExt cx="359569" cy="522682"/>
          </a:xfrm>
        </p:grpSpPr>
        <p:sp>
          <p:nvSpPr>
            <p:cNvPr id="21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2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FFC543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3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69000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198997" y="348894"/>
            <a:ext cx="2844800" cy="366183"/>
          </a:xfrm>
        </p:spPr>
        <p:txBody>
          <a:bodyPr/>
          <a:lstStyle>
            <a:lvl1pPr algn="ctr">
              <a:defRPr sz="2133">
                <a:solidFill>
                  <a:srgbClr val="152C34"/>
                </a:solidFill>
              </a:defRPr>
            </a:lvl1pPr>
          </a:lstStyle>
          <a:p>
            <a:fld id="{9C689EE7-C798-4E5C-9338-2BD7BFF69A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271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79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24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56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88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99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51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40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75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6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76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56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BD30-92A3-41D3-B856-2D8D66AD7106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32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1FB8-671C-42D5-8780-4A37A3F9ABBB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11386622" y="285543"/>
            <a:ext cx="479425" cy="696909"/>
            <a:chOff x="8512534" y="214157"/>
            <a:chExt cx="359569" cy="522682"/>
          </a:xfrm>
        </p:grpSpPr>
        <p:sp>
          <p:nvSpPr>
            <p:cNvPr id="17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9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198997" y="348894"/>
            <a:ext cx="2844800" cy="366183"/>
          </a:xfrm>
        </p:spPr>
        <p:txBody>
          <a:bodyPr/>
          <a:lstStyle>
            <a:lvl1pPr algn="ctr">
              <a:defRPr sz="2133">
                <a:solidFill>
                  <a:schemeClr val="bg1"/>
                </a:solidFill>
              </a:defRPr>
            </a:lvl1pPr>
          </a:lstStyle>
          <a:p>
            <a:fld id="{58D60263-A96F-46DE-8AEE-71093E484CCF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61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419-A016-494D-98D6-AC0758BAF85D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11386622" y="285543"/>
            <a:ext cx="479425" cy="696909"/>
            <a:chOff x="8512534" y="214157"/>
            <a:chExt cx="359569" cy="522682"/>
          </a:xfrm>
        </p:grpSpPr>
        <p:sp>
          <p:nvSpPr>
            <p:cNvPr id="21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2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FFC543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3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69000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198997" y="348894"/>
            <a:ext cx="2844800" cy="366183"/>
          </a:xfrm>
        </p:spPr>
        <p:txBody>
          <a:bodyPr/>
          <a:lstStyle>
            <a:lvl1pPr algn="ctr">
              <a:defRPr sz="2133">
                <a:solidFill>
                  <a:srgbClr val="152C34"/>
                </a:solidFill>
              </a:defRPr>
            </a:lvl1pPr>
          </a:lstStyle>
          <a:p>
            <a:fld id="{9C689EE7-C798-4E5C-9338-2BD7BFF69A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947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2017/8/10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2017/8/10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2017/8/10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2017/8/10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2017/8/10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2017/8/10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2017/8/10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4" r:id="rId14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2017/8/10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32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edu.51cto.com/course/9011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pbs.twimg.com/media/B2G9groIQAA0MZ0.png: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384"/>
            <a:ext cx="12192000" cy="515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031"/>
          <p:cNvSpPr txBox="1"/>
          <p:nvPr/>
        </p:nvSpPr>
        <p:spPr>
          <a:xfrm>
            <a:off x="3554275" y="5301208"/>
            <a:ext cx="5083443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333" b="1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5333" b="1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开源之旅</a:t>
            </a:r>
          </a:p>
        </p:txBody>
      </p:sp>
      <p:sp>
        <p:nvSpPr>
          <p:cNvPr id="4" name="矩形 3"/>
          <p:cNvSpPr/>
          <p:nvPr/>
        </p:nvSpPr>
        <p:spPr>
          <a:xfrm>
            <a:off x="3260352" y="6279703"/>
            <a:ext cx="5687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第十一季 搭建 </a:t>
            </a:r>
            <a:r>
              <a:rPr lang="en-US" altLang="zh-CN" sz="2400" dirty="0" err="1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</a:p>
        </p:txBody>
      </p:sp>
    </p:spTree>
    <p:extLst>
      <p:ext uri="{BB962C8B-B14F-4D97-AF65-F5344CB8AC3E}">
        <p14:creationId xmlns:p14="http://schemas.microsoft.com/office/powerpoint/2010/main" val="205951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EEECE1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16200000">
            <a:off x="3110885" y="-2179048"/>
            <a:ext cx="5832649" cy="11144085"/>
          </a:xfrm>
          <a:prstGeom prst="rect">
            <a:avLst/>
          </a:prstGeom>
        </p:spPr>
      </p:pic>
      <p:pic>
        <p:nvPicPr>
          <p:cNvPr id="4" name="图片 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1141997"/>
            <a:ext cx="8260742" cy="464666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788789" y="4221089"/>
            <a:ext cx="581024" cy="3600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59738" y="5411373"/>
            <a:ext cx="506445" cy="3600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60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175217"/>
            <a:ext cx="5666178" cy="1077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阅读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Pro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（第二版）第四章；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963531" y="1260049"/>
            <a:ext cx="3748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了解搭建 </a:t>
            </a:r>
            <a:r>
              <a:rPr lang="en-US" altLang="zh-CN" sz="3200" b="1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服务器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192" y="1772816"/>
            <a:ext cx="3342857" cy="2485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矩形 9"/>
          <p:cNvSpPr/>
          <p:nvPr/>
        </p:nvSpPr>
        <p:spPr>
          <a:xfrm>
            <a:off x="7824191" y="2799649"/>
            <a:ext cx="3342857" cy="486054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产品经理入门课程套餐</a:t>
            </a:r>
          </a:p>
        </p:txBody>
      </p:sp>
      <p:sp>
        <p:nvSpPr>
          <p:cNvPr id="11" name="矩形 10"/>
          <p:cNvSpPr/>
          <p:nvPr/>
        </p:nvSpPr>
        <p:spPr>
          <a:xfrm>
            <a:off x="7213263" y="4743865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http://edu.51cto.com/pack/view/id-1033.html</a:t>
            </a:r>
          </a:p>
        </p:txBody>
      </p:sp>
    </p:spTree>
    <p:extLst>
      <p:ext uri="{BB962C8B-B14F-4D97-AF65-F5344CB8AC3E}">
        <p14:creationId xmlns:p14="http://schemas.microsoft.com/office/powerpoint/2010/main" val="128471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90" b="16842"/>
          <a:stretch/>
        </p:blipFill>
        <p:spPr>
          <a:xfrm>
            <a:off x="0" y="-27385"/>
            <a:ext cx="12192000" cy="514870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536640" y="5575456"/>
            <a:ext cx="5118709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267" b="1" kern="0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搭建本地协议服务器</a:t>
            </a:r>
          </a:p>
        </p:txBody>
      </p:sp>
    </p:spTree>
    <p:extLst>
      <p:ext uri="{BB962C8B-B14F-4D97-AF65-F5344CB8AC3E}">
        <p14:creationId xmlns:p14="http://schemas.microsoft.com/office/powerpoint/2010/main" val="391152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DE9F2BC-359E-4D6B-A12E-F4C08F3E55F7}"/>
              </a:ext>
            </a:extLst>
          </p:cNvPr>
          <p:cNvSpPr/>
          <p:nvPr/>
        </p:nvSpPr>
        <p:spPr>
          <a:xfrm>
            <a:off x="1559496" y="1584075"/>
            <a:ext cx="3168352" cy="38164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01036D3-F1D8-4A96-A812-65EDF662B7EC}"/>
              </a:ext>
            </a:extLst>
          </p:cNvPr>
          <p:cNvSpPr/>
          <p:nvPr/>
        </p:nvSpPr>
        <p:spPr>
          <a:xfrm>
            <a:off x="2413098" y="758289"/>
            <a:ext cx="1417706" cy="533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Git Client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2FE2147-BC04-402D-8A0E-AA370100CE1D}"/>
              </a:ext>
            </a:extLst>
          </p:cNvPr>
          <p:cNvSpPr/>
          <p:nvPr/>
        </p:nvSpPr>
        <p:spPr>
          <a:xfrm>
            <a:off x="2243572" y="4221088"/>
            <a:ext cx="1800200" cy="5040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/home/</a:t>
            </a:r>
            <a:r>
              <a:rPr lang="en-US" altLang="zh-CN" dirty="0" err="1">
                <a:solidFill>
                  <a:schemeClr val="tx1"/>
                </a:solidFill>
              </a:rPr>
              <a:t>nfs</a:t>
            </a:r>
            <a:r>
              <a:rPr lang="en-US" altLang="zh-CN" dirty="0">
                <a:solidFill>
                  <a:schemeClr val="tx1"/>
                </a:solidFill>
              </a:rPr>
              <a:t>/tools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2243572" y="2266531"/>
            <a:ext cx="1800200" cy="5040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~/tools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箭头: 左 13">
            <a:extLst>
              <a:ext uri="{FF2B5EF4-FFF2-40B4-BE49-F238E27FC236}">
                <a16:creationId xmlns:a16="http://schemas.microsoft.com/office/drawing/2014/main" id="{C3F6B5FC-67F0-4BE4-ADB1-7A422F4A0CF0}"/>
              </a:ext>
            </a:extLst>
          </p:cNvPr>
          <p:cNvSpPr/>
          <p:nvPr/>
        </p:nvSpPr>
        <p:spPr>
          <a:xfrm rot="5400000">
            <a:off x="2952744" y="3382086"/>
            <a:ext cx="813905" cy="288032"/>
          </a:xfrm>
          <a:prstGeom prst="lef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0EC2349-BDCC-494E-B2EA-6FFACBC4B3A7}"/>
              </a:ext>
            </a:extLst>
          </p:cNvPr>
          <p:cNvSpPr/>
          <p:nvPr/>
        </p:nvSpPr>
        <p:spPr>
          <a:xfrm>
            <a:off x="3071665" y="3170362"/>
            <a:ext cx="3384375" cy="423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rgbClr val="1C2B38"/>
                </a:solidFill>
                <a:ea typeface="微软雅黑" panose="020B0503020204020204" pitchFamily="34" charset="-122"/>
              </a:rPr>
              <a:t>git clone /home/</a:t>
            </a:r>
            <a:r>
              <a:rPr lang="en-US" altLang="zh-CN" sz="1600" dirty="0" err="1">
                <a:solidFill>
                  <a:srgbClr val="1C2B38"/>
                </a:solidFill>
                <a:ea typeface="微软雅黑" panose="020B0503020204020204" pitchFamily="34" charset="-122"/>
              </a:rPr>
              <a:t>nfs</a:t>
            </a:r>
            <a:r>
              <a:rPr lang="en-US" altLang="zh-CN" sz="1600" dirty="0">
                <a:solidFill>
                  <a:srgbClr val="1C2B38"/>
                </a:solidFill>
                <a:ea typeface="微软雅黑" panose="020B0503020204020204" pitchFamily="34" charset="-122"/>
              </a:rPr>
              <a:t>/tools</a:t>
            </a:r>
          </a:p>
        </p:txBody>
      </p:sp>
      <p:sp>
        <p:nvSpPr>
          <p:cNvPr id="18" name="箭头: 左 17">
            <a:extLst>
              <a:ext uri="{FF2B5EF4-FFF2-40B4-BE49-F238E27FC236}">
                <a16:creationId xmlns:a16="http://schemas.microsoft.com/office/drawing/2014/main" id="{D883808F-4F8B-4323-98A4-4BED427D96E6}"/>
              </a:ext>
            </a:extLst>
          </p:cNvPr>
          <p:cNvSpPr/>
          <p:nvPr/>
        </p:nvSpPr>
        <p:spPr>
          <a:xfrm rot="16200000">
            <a:off x="2610705" y="3382087"/>
            <a:ext cx="813905" cy="288032"/>
          </a:xfrm>
          <a:prstGeom prst="lef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D85D135-B2EE-4AA1-AB58-73C9B6BB49C0}"/>
              </a:ext>
            </a:extLst>
          </p:cNvPr>
          <p:cNvSpPr/>
          <p:nvPr/>
        </p:nvSpPr>
        <p:spPr>
          <a:xfrm>
            <a:off x="1343472" y="3454252"/>
            <a:ext cx="2067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rgbClr val="1C2B38"/>
                </a:solidFill>
                <a:ea typeface="微软雅黑" panose="020B0503020204020204" pitchFamily="34" charset="-122"/>
              </a:rPr>
              <a:t>git push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89B430B-F01B-479E-B227-158AE8014935}"/>
              </a:ext>
            </a:extLst>
          </p:cNvPr>
          <p:cNvGrpSpPr/>
          <p:nvPr/>
        </p:nvGrpSpPr>
        <p:grpSpPr>
          <a:xfrm>
            <a:off x="4331802" y="755969"/>
            <a:ext cx="6300702" cy="4617247"/>
            <a:chOff x="4331802" y="755969"/>
            <a:chExt cx="6300702" cy="4617247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660F32F-C473-4B18-A05F-A1CB45446CB0}"/>
                </a:ext>
              </a:extLst>
            </p:cNvPr>
            <p:cNvSpPr/>
            <p:nvPr/>
          </p:nvSpPr>
          <p:spPr>
            <a:xfrm>
              <a:off x="7464152" y="1556792"/>
              <a:ext cx="3168352" cy="38164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1D388C6-1001-476E-94A2-1684B590FBF8}"/>
                </a:ext>
              </a:extLst>
            </p:cNvPr>
            <p:cNvSpPr/>
            <p:nvPr/>
          </p:nvSpPr>
          <p:spPr>
            <a:xfrm>
              <a:off x="8339475" y="755969"/>
              <a:ext cx="1417706" cy="5338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133" dirty="0">
                  <a:solidFill>
                    <a:srgbClr val="1C2B38"/>
                  </a:solidFill>
                  <a:ea typeface="微软雅黑" panose="020B0503020204020204" pitchFamily="34" charset="-122"/>
                </a:rPr>
                <a:t>Git Server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CB9F29A-0376-4CFF-A284-CB547BF323C7}"/>
                </a:ext>
              </a:extLst>
            </p:cNvPr>
            <p:cNvSpPr/>
            <p:nvPr/>
          </p:nvSpPr>
          <p:spPr>
            <a:xfrm>
              <a:off x="8148228" y="4221088"/>
              <a:ext cx="1800200" cy="5040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/home/</a:t>
              </a:r>
              <a:r>
                <a:rPr lang="en-US" altLang="zh-CN" dirty="0" err="1">
                  <a:solidFill>
                    <a:schemeClr val="tx1"/>
                  </a:solidFill>
                </a:rPr>
                <a:t>nfs</a:t>
              </a:r>
              <a:r>
                <a:rPr lang="en-US" altLang="zh-CN" dirty="0">
                  <a:solidFill>
                    <a:schemeClr val="tx1"/>
                  </a:solidFill>
                </a:rPr>
                <a:t>/tools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FA01B16-093B-4784-8467-AFDC4873EBF8}"/>
                </a:ext>
              </a:extLst>
            </p:cNvPr>
            <p:cNvSpPr/>
            <p:nvPr/>
          </p:nvSpPr>
          <p:spPr>
            <a:xfrm>
              <a:off x="4403813" y="3933056"/>
              <a:ext cx="3384375" cy="4234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1C2B38"/>
                  </a:solidFill>
                  <a:ea typeface="微软雅黑" panose="020B0503020204020204" pitchFamily="34" charset="-122"/>
                </a:rPr>
                <a:t>mount –t </a:t>
              </a:r>
              <a:r>
                <a:rPr lang="en-US" altLang="zh-CN" sz="1600" dirty="0" err="1">
                  <a:solidFill>
                    <a:srgbClr val="1C2B38"/>
                  </a:solidFill>
                  <a:ea typeface="微软雅黑" panose="020B0503020204020204" pitchFamily="34" charset="-122"/>
                </a:rPr>
                <a:t>nfs</a:t>
              </a:r>
              <a:r>
                <a:rPr lang="en-US" altLang="zh-CN" sz="1600" dirty="0">
                  <a:solidFill>
                    <a:srgbClr val="1C2B38"/>
                  </a:solidFill>
                  <a:ea typeface="微软雅黑" panose="020B0503020204020204" pitchFamily="34" charset="-122"/>
                </a:rPr>
                <a:t> IP:/home/</a:t>
              </a:r>
              <a:r>
                <a:rPr lang="en-US" altLang="zh-CN" sz="1600" dirty="0" err="1">
                  <a:solidFill>
                    <a:srgbClr val="1C2B38"/>
                  </a:solidFill>
                  <a:ea typeface="微软雅黑" panose="020B0503020204020204" pitchFamily="34" charset="-122"/>
                </a:rPr>
                <a:t>nfs</a:t>
              </a:r>
              <a:endParaRPr lang="en-US" altLang="zh-CN" sz="1600" dirty="0">
                <a:solidFill>
                  <a:srgbClr val="1C2B38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" name="箭头: 左右 1">
              <a:extLst>
                <a:ext uri="{FF2B5EF4-FFF2-40B4-BE49-F238E27FC236}">
                  <a16:creationId xmlns:a16="http://schemas.microsoft.com/office/drawing/2014/main" id="{5B0FCB53-0D07-4822-96CC-5A05D4159F9B}"/>
                </a:ext>
              </a:extLst>
            </p:cNvPr>
            <p:cNvSpPr/>
            <p:nvPr/>
          </p:nvSpPr>
          <p:spPr>
            <a:xfrm>
              <a:off x="4331802" y="4365104"/>
              <a:ext cx="3564398" cy="266959"/>
            </a:xfrm>
            <a:prstGeom prst="left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6854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8258466" cy="1077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搭建本地协议的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服务器；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898610" y="1642309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搭建本地协议服务器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t="1484" b="1745"/>
          <a:stretch/>
        </p:blipFill>
        <p:spPr>
          <a:xfrm>
            <a:off x="7824192" y="1700808"/>
            <a:ext cx="3352381" cy="2423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矩形 9"/>
          <p:cNvSpPr/>
          <p:nvPr/>
        </p:nvSpPr>
        <p:spPr>
          <a:xfrm>
            <a:off x="7218026" y="4649070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http://edu.51cto.com/pack/view/id-1037.html</a:t>
            </a:r>
          </a:p>
        </p:txBody>
      </p:sp>
    </p:spTree>
    <p:extLst>
      <p:ext uri="{BB962C8B-B14F-4D97-AF65-F5344CB8AC3E}">
        <p14:creationId xmlns:p14="http://schemas.microsoft.com/office/powerpoint/2010/main" val="1106049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enterprise.github.com/assets/aws/aws-animation-teaser-large-5ac827d7617d87a2c90d5094773516f2b882ab8abe654bbc30f4ba816bfba51c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49" b="-1"/>
          <a:stretch/>
        </p:blipFill>
        <p:spPr bwMode="auto">
          <a:xfrm>
            <a:off x="0" y="0"/>
            <a:ext cx="12192000" cy="515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624805" y="5575456"/>
            <a:ext cx="4942379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搭建 </a:t>
            </a:r>
            <a:r>
              <a:rPr lang="en-US" altLang="zh-CN" sz="4267" b="1" dirty="0" err="1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协议服务器</a:t>
            </a:r>
          </a:p>
        </p:txBody>
      </p:sp>
    </p:spTree>
    <p:extLst>
      <p:ext uri="{BB962C8B-B14F-4D97-AF65-F5344CB8AC3E}">
        <p14:creationId xmlns:p14="http://schemas.microsoft.com/office/powerpoint/2010/main" val="68916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DE9F2BC-359E-4D6B-A12E-F4C08F3E55F7}"/>
              </a:ext>
            </a:extLst>
          </p:cNvPr>
          <p:cNvSpPr/>
          <p:nvPr/>
        </p:nvSpPr>
        <p:spPr>
          <a:xfrm>
            <a:off x="1559496" y="1584075"/>
            <a:ext cx="3168352" cy="38164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01036D3-F1D8-4A96-A812-65EDF662B7EC}"/>
              </a:ext>
            </a:extLst>
          </p:cNvPr>
          <p:cNvSpPr/>
          <p:nvPr/>
        </p:nvSpPr>
        <p:spPr>
          <a:xfrm>
            <a:off x="2413098" y="758289"/>
            <a:ext cx="1417706" cy="533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Git Client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2245421" y="3237669"/>
            <a:ext cx="1800200" cy="5040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~/tools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0EC2349-BDCC-494E-B2EA-6FFACBC4B3A7}"/>
              </a:ext>
            </a:extLst>
          </p:cNvPr>
          <p:cNvSpPr/>
          <p:nvPr/>
        </p:nvSpPr>
        <p:spPr>
          <a:xfrm>
            <a:off x="4511825" y="2789594"/>
            <a:ext cx="338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rgbClr val="1C2B38"/>
                </a:solidFill>
                <a:ea typeface="微软雅黑" panose="020B0503020204020204" pitchFamily="34" charset="-122"/>
              </a:rPr>
              <a:t>git clone git://ip/tools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D85D135-B2EE-4AA1-AB58-73C9B6BB49C0}"/>
              </a:ext>
            </a:extLst>
          </p:cNvPr>
          <p:cNvSpPr/>
          <p:nvPr/>
        </p:nvSpPr>
        <p:spPr>
          <a:xfrm>
            <a:off x="4979876" y="3615407"/>
            <a:ext cx="2067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rgbClr val="1C2B38"/>
                </a:solidFill>
                <a:ea typeface="微软雅黑" panose="020B0503020204020204" pitchFamily="34" charset="-122"/>
              </a:rPr>
              <a:t>git push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660F32F-C473-4B18-A05F-A1CB45446CB0}"/>
              </a:ext>
            </a:extLst>
          </p:cNvPr>
          <p:cNvSpPr/>
          <p:nvPr/>
        </p:nvSpPr>
        <p:spPr>
          <a:xfrm>
            <a:off x="7464152" y="1556792"/>
            <a:ext cx="3168352" cy="38164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1D388C6-1001-476E-94A2-1684B590FBF8}"/>
              </a:ext>
            </a:extLst>
          </p:cNvPr>
          <p:cNvSpPr/>
          <p:nvPr/>
        </p:nvSpPr>
        <p:spPr>
          <a:xfrm>
            <a:off x="8339475" y="755969"/>
            <a:ext cx="1417706" cy="533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Git Server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CB9F29A-0376-4CFF-A284-CB547BF323C7}"/>
              </a:ext>
            </a:extLst>
          </p:cNvPr>
          <p:cNvSpPr/>
          <p:nvPr/>
        </p:nvSpPr>
        <p:spPr>
          <a:xfrm>
            <a:off x="8148228" y="3212202"/>
            <a:ext cx="1800200" cy="5040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/home/</a:t>
            </a:r>
            <a:r>
              <a:rPr lang="en-US" altLang="zh-CN" dirty="0" err="1">
                <a:solidFill>
                  <a:schemeClr val="tx1"/>
                </a:solidFill>
              </a:rPr>
              <a:t>nfs</a:t>
            </a:r>
            <a:r>
              <a:rPr lang="en-US" altLang="zh-CN" dirty="0">
                <a:solidFill>
                  <a:schemeClr val="tx1"/>
                </a:solidFill>
              </a:rPr>
              <a:t>/tools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箭头: 左右 1">
            <a:extLst>
              <a:ext uri="{FF2B5EF4-FFF2-40B4-BE49-F238E27FC236}">
                <a16:creationId xmlns:a16="http://schemas.microsoft.com/office/drawing/2014/main" id="{5B0FCB53-0D07-4822-96CC-5A05D4159F9B}"/>
              </a:ext>
            </a:extLst>
          </p:cNvPr>
          <p:cNvSpPr/>
          <p:nvPr/>
        </p:nvSpPr>
        <p:spPr>
          <a:xfrm>
            <a:off x="4331802" y="3356218"/>
            <a:ext cx="3564398" cy="266959"/>
          </a:xfrm>
          <a:prstGeom prst="left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E2004D8-B356-4B3A-AF19-A2BBD899DBB8}"/>
              </a:ext>
            </a:extLst>
          </p:cNvPr>
          <p:cNvSpPr/>
          <p:nvPr/>
        </p:nvSpPr>
        <p:spPr>
          <a:xfrm>
            <a:off x="7356140" y="3921397"/>
            <a:ext cx="33843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rgbClr val="1C2B38"/>
                </a:solidFill>
                <a:ea typeface="微软雅黑" panose="020B0503020204020204" pitchFamily="34" charset="-122"/>
              </a:rPr>
              <a:t>git daemon …</a:t>
            </a: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rgbClr val="1C2B38"/>
                </a:solidFill>
                <a:ea typeface="微软雅黑" panose="020B0503020204020204" pitchFamily="34" charset="-122"/>
              </a:rPr>
              <a:t>git-daemon-export-ok</a:t>
            </a:r>
          </a:p>
        </p:txBody>
      </p:sp>
    </p:spTree>
    <p:extLst>
      <p:ext uri="{BB962C8B-B14F-4D97-AF65-F5344CB8AC3E}">
        <p14:creationId xmlns:p14="http://schemas.microsoft.com/office/powerpoint/2010/main" val="263640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366BAD26-8FC7-4984-A53D-CDAFFE82A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500" y="293458"/>
            <a:ext cx="6990999" cy="62710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41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6314250" cy="1077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搭建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协议的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服务器；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963531" y="1642309"/>
            <a:ext cx="3748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搭建 </a:t>
            </a:r>
            <a:r>
              <a:rPr lang="en-US" altLang="zh-CN" sz="3200" b="1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协议服务器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536A19B-7543-446D-8281-CFDD137B9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176" y="2186143"/>
            <a:ext cx="3342857" cy="2485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FFDB17E-D3D5-4418-87D3-ECC7DB9CB50F}"/>
              </a:ext>
            </a:extLst>
          </p:cNvPr>
          <p:cNvSpPr/>
          <p:nvPr/>
        </p:nvSpPr>
        <p:spPr>
          <a:xfrm>
            <a:off x="7074446" y="5085184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http://edu.51cto.com/pack/view/id-1025.html</a:t>
            </a:r>
          </a:p>
        </p:txBody>
      </p:sp>
    </p:spTree>
    <p:extLst>
      <p:ext uri="{BB962C8B-B14F-4D97-AF65-F5344CB8AC3E}">
        <p14:creationId xmlns:p14="http://schemas.microsoft.com/office/powerpoint/2010/main" val="1059408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orig08.deviantart.net/9e94/f/2013/303/d/e/github___arc___wallpaper_by_cracksoldier-d6se2b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49" b="13784"/>
          <a:stretch/>
        </p:blipFill>
        <p:spPr bwMode="auto">
          <a:xfrm>
            <a:off x="-4370" y="-4327"/>
            <a:ext cx="12196370" cy="513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531032" y="5575456"/>
            <a:ext cx="5129930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搭建 </a:t>
            </a:r>
            <a:r>
              <a:rPr lang="en-US" altLang="zh-CN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SSH </a:t>
            </a:r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协议服务器</a:t>
            </a:r>
          </a:p>
        </p:txBody>
      </p:sp>
    </p:spTree>
    <p:extLst>
      <p:ext uri="{BB962C8B-B14F-4D97-AF65-F5344CB8AC3E}">
        <p14:creationId xmlns:p14="http://schemas.microsoft.com/office/powerpoint/2010/main" val="3057281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462720" y="967653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开源之旅第一季：启程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 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28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4" descr="https://s1.51cto.com/images/201610/b169a87241609eb4ef13441faab4fb4455c7ac_b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85" y="829431"/>
            <a:ext cx="3079137" cy="230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633" y="829431"/>
            <a:ext cx="3097543" cy="23077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文本框 9"/>
          <p:cNvSpPr txBox="1"/>
          <p:nvPr/>
        </p:nvSpPr>
        <p:spPr>
          <a:xfrm>
            <a:off x="4457268" y="3780400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开源之旅第二季：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MarkDown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 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57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4" descr="https://s1.51cto.com/images/201610/b169a87241609eb4ef13441faab4fb4455c7ac_b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33" y="3642178"/>
            <a:ext cx="3079137" cy="230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152" y="3642178"/>
            <a:ext cx="3097618" cy="23128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683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DE9F2BC-359E-4D6B-A12E-F4C08F3E55F7}"/>
              </a:ext>
            </a:extLst>
          </p:cNvPr>
          <p:cNvSpPr/>
          <p:nvPr/>
        </p:nvSpPr>
        <p:spPr>
          <a:xfrm>
            <a:off x="1559496" y="1584075"/>
            <a:ext cx="3168352" cy="38164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01036D3-F1D8-4A96-A812-65EDF662B7EC}"/>
              </a:ext>
            </a:extLst>
          </p:cNvPr>
          <p:cNvSpPr/>
          <p:nvPr/>
        </p:nvSpPr>
        <p:spPr>
          <a:xfrm>
            <a:off x="2413098" y="758289"/>
            <a:ext cx="1417706" cy="533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Git Client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2245421" y="3237669"/>
            <a:ext cx="1800200" cy="5040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~/project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0EC2349-BDCC-494E-B2EA-6FFACBC4B3A7}"/>
              </a:ext>
            </a:extLst>
          </p:cNvPr>
          <p:cNvSpPr/>
          <p:nvPr/>
        </p:nvSpPr>
        <p:spPr>
          <a:xfrm>
            <a:off x="3719736" y="2789594"/>
            <a:ext cx="48245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rgbClr val="1C2B38"/>
                </a:solidFill>
                <a:ea typeface="微软雅黑" panose="020B0503020204020204" pitchFamily="34" charset="-122"/>
              </a:rPr>
              <a:t>git clone </a:t>
            </a:r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ssh://</a:t>
            </a:r>
            <a:r>
              <a:rPr lang="en-US" altLang="zh-CN" sz="1600" dirty="0">
                <a:solidFill>
                  <a:srgbClr val="1C2B38"/>
                </a:solidFill>
                <a:ea typeface="微软雅黑" panose="020B0503020204020204" pitchFamily="34" charset="-122"/>
              </a:rPr>
              <a:t>user@ip:/opt/project.git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D85D135-B2EE-4AA1-AB58-73C9B6BB49C0}"/>
              </a:ext>
            </a:extLst>
          </p:cNvPr>
          <p:cNvSpPr/>
          <p:nvPr/>
        </p:nvSpPr>
        <p:spPr>
          <a:xfrm>
            <a:off x="4979876" y="3615407"/>
            <a:ext cx="2067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rgbClr val="1C2B38"/>
                </a:solidFill>
                <a:ea typeface="微软雅黑" panose="020B0503020204020204" pitchFamily="34" charset="-122"/>
              </a:rPr>
              <a:t>git push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660F32F-C473-4B18-A05F-A1CB45446CB0}"/>
              </a:ext>
            </a:extLst>
          </p:cNvPr>
          <p:cNvSpPr/>
          <p:nvPr/>
        </p:nvSpPr>
        <p:spPr>
          <a:xfrm>
            <a:off x="7464152" y="1556792"/>
            <a:ext cx="3168352" cy="38164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1D388C6-1001-476E-94A2-1684B590FBF8}"/>
              </a:ext>
            </a:extLst>
          </p:cNvPr>
          <p:cNvSpPr/>
          <p:nvPr/>
        </p:nvSpPr>
        <p:spPr>
          <a:xfrm>
            <a:off x="8339475" y="755969"/>
            <a:ext cx="1417706" cy="533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Git Server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CB9F29A-0376-4CFF-A284-CB547BF323C7}"/>
              </a:ext>
            </a:extLst>
          </p:cNvPr>
          <p:cNvSpPr/>
          <p:nvPr/>
        </p:nvSpPr>
        <p:spPr>
          <a:xfrm>
            <a:off x="8148228" y="3212202"/>
            <a:ext cx="1800200" cy="5040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/opt/</a:t>
            </a:r>
            <a:r>
              <a:rPr lang="en-US" altLang="zh-CN" dirty="0" err="1">
                <a:solidFill>
                  <a:schemeClr val="tx1"/>
                </a:solidFill>
              </a:rPr>
              <a:t>project.git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箭头: 左右 1">
            <a:extLst>
              <a:ext uri="{FF2B5EF4-FFF2-40B4-BE49-F238E27FC236}">
                <a16:creationId xmlns:a16="http://schemas.microsoft.com/office/drawing/2014/main" id="{5B0FCB53-0D07-4822-96CC-5A05D4159F9B}"/>
              </a:ext>
            </a:extLst>
          </p:cNvPr>
          <p:cNvSpPr/>
          <p:nvPr/>
        </p:nvSpPr>
        <p:spPr>
          <a:xfrm>
            <a:off x="4331802" y="3356218"/>
            <a:ext cx="3564398" cy="266959"/>
          </a:xfrm>
          <a:prstGeom prst="left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E2004D8-B356-4B3A-AF19-A2BBD899DBB8}"/>
              </a:ext>
            </a:extLst>
          </p:cNvPr>
          <p:cNvSpPr/>
          <p:nvPr/>
        </p:nvSpPr>
        <p:spPr>
          <a:xfrm>
            <a:off x="7356140" y="4221088"/>
            <a:ext cx="33843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 err="1">
                <a:solidFill>
                  <a:srgbClr val="1C2B38"/>
                </a:solidFill>
                <a:ea typeface="微软雅黑" panose="020B0503020204020204" pitchFamily="34" charset="-122"/>
              </a:rPr>
              <a:t>sshd</a:t>
            </a:r>
            <a:endParaRPr lang="en-US" altLang="zh-CN" sz="1600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dirty="0" err="1">
                <a:solidFill>
                  <a:srgbClr val="1C2B38"/>
                </a:solidFill>
                <a:ea typeface="微软雅黑" panose="020B0503020204020204" pitchFamily="34" charset="-122"/>
              </a:rPr>
              <a:t>authorized_keys</a:t>
            </a:r>
            <a:endParaRPr lang="en-US" altLang="zh-CN" sz="1600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A5897D5-6DDE-4738-8986-316BFD459960}"/>
              </a:ext>
            </a:extLst>
          </p:cNvPr>
          <p:cNvSpPr/>
          <p:nvPr/>
        </p:nvSpPr>
        <p:spPr>
          <a:xfrm>
            <a:off x="1451484" y="4206483"/>
            <a:ext cx="33843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 err="1">
                <a:solidFill>
                  <a:srgbClr val="1C2B38"/>
                </a:solidFill>
                <a:ea typeface="微软雅黑" panose="020B0503020204020204" pitchFamily="34" charset="-122"/>
              </a:rPr>
              <a:t>Id_rsa</a:t>
            </a:r>
            <a:r>
              <a:rPr lang="zh-CN" altLang="en-US" sz="1600" dirty="0">
                <a:solidFill>
                  <a:srgbClr val="1C2B38"/>
                </a:solidFill>
                <a:ea typeface="微软雅黑" panose="020B0503020204020204" pitchFamily="34" charset="-122"/>
              </a:rPr>
              <a:t>（私钥）</a:t>
            </a:r>
            <a:endParaRPr lang="en-US" altLang="zh-CN" sz="1600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rgbClr val="1C2B38"/>
                </a:solidFill>
                <a:ea typeface="微软雅黑" panose="020B0503020204020204" pitchFamily="34" charset="-122"/>
              </a:rPr>
              <a:t>Id_rsa.pub</a:t>
            </a:r>
            <a:r>
              <a:rPr lang="zh-CN" altLang="en-US" sz="1600" dirty="0">
                <a:solidFill>
                  <a:srgbClr val="1C2B38"/>
                </a:solidFill>
                <a:ea typeface="微软雅黑" panose="020B0503020204020204" pitchFamily="34" charset="-122"/>
              </a:rPr>
              <a:t>（公钥）</a:t>
            </a:r>
            <a:endParaRPr lang="en-US" altLang="zh-CN" sz="1600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239C4C9C-383F-46FC-8C95-225BDB09834D}"/>
              </a:ext>
            </a:extLst>
          </p:cNvPr>
          <p:cNvCxnSpPr>
            <a:cxnSpLocks/>
          </p:cNvCxnSpPr>
          <p:nvPr/>
        </p:nvCxnSpPr>
        <p:spPr>
          <a:xfrm>
            <a:off x="4331802" y="4869160"/>
            <a:ext cx="378042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46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6890314" cy="1077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搭建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SSH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协议的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服务器；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845708" y="1642309"/>
            <a:ext cx="39837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搭建 </a:t>
            </a:r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SSH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协议服务器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sp>
        <p:nvSpPr>
          <p:cNvPr id="12" name="矩形 11"/>
          <p:cNvSpPr/>
          <p:nvPr/>
        </p:nvSpPr>
        <p:spPr>
          <a:xfrm>
            <a:off x="7218026" y="4649070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http://edu.51cto.com/pack/view/id-107</a:t>
            </a:r>
            <a:r>
              <a:rPr lang="en-US" altLang="zh-CN" u="sng" dirty="0">
                <a:solidFill>
                  <a:srgbClr val="0070C0"/>
                </a:solidFill>
              </a:rPr>
              <a:t>0</a:t>
            </a:r>
            <a:r>
              <a:rPr lang="zh-CN" altLang="en-US" u="sng" dirty="0">
                <a:solidFill>
                  <a:srgbClr val="0070C0"/>
                </a:solidFill>
              </a:rPr>
              <a:t>.html</a:t>
            </a:r>
          </a:p>
        </p:txBody>
      </p:sp>
      <p:pic>
        <p:nvPicPr>
          <p:cNvPr id="13" name="Picture 2" descr="https://s1.51cto.com/images/201705/54bce7357bf774f4e47508dd3aeeec92902b44_b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031" y="1663890"/>
            <a:ext cx="3314700" cy="2486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>
            <a:off x="7843031" y="2680026"/>
            <a:ext cx="3314700" cy="684076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EB0B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中级自动化测试工程师套餐课程</a:t>
            </a:r>
          </a:p>
        </p:txBody>
      </p:sp>
    </p:spTree>
    <p:extLst>
      <p:ext uri="{BB962C8B-B14F-4D97-AF65-F5344CB8AC3E}">
        <p14:creationId xmlns:p14="http://schemas.microsoft.com/office/powerpoint/2010/main" val="130375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helpnetsecurity.com/wp-content/uploads/2016/06/githu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6" b="13314"/>
          <a:stretch/>
        </p:blipFill>
        <p:spPr bwMode="auto">
          <a:xfrm>
            <a:off x="0" y="0"/>
            <a:ext cx="12192000" cy="513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3650582" y="5575456"/>
            <a:ext cx="4890826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搭建 </a:t>
            </a:r>
            <a:r>
              <a:rPr lang="en-US" altLang="zh-CN" sz="4267" b="1" dirty="0" err="1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GitWeb</a:t>
            </a:r>
            <a:r>
              <a:rPr lang="en-US" altLang="zh-CN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服务器</a:t>
            </a:r>
            <a:endParaRPr lang="en-US" altLang="zh-CN" sz="4267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249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DE9F2BC-359E-4D6B-A12E-F4C08F3E55F7}"/>
              </a:ext>
            </a:extLst>
          </p:cNvPr>
          <p:cNvSpPr/>
          <p:nvPr/>
        </p:nvSpPr>
        <p:spPr>
          <a:xfrm>
            <a:off x="1559496" y="1584075"/>
            <a:ext cx="3168352" cy="38164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01036D3-F1D8-4A96-A812-65EDF662B7EC}"/>
              </a:ext>
            </a:extLst>
          </p:cNvPr>
          <p:cNvSpPr/>
          <p:nvPr/>
        </p:nvSpPr>
        <p:spPr>
          <a:xfrm>
            <a:off x="2413098" y="758289"/>
            <a:ext cx="1417706" cy="533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Git Client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2245421" y="2869030"/>
            <a:ext cx="1800200" cy="5040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~/project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0EC2349-BDCC-494E-B2EA-6FFACBC4B3A7}"/>
              </a:ext>
            </a:extLst>
          </p:cNvPr>
          <p:cNvSpPr/>
          <p:nvPr/>
        </p:nvSpPr>
        <p:spPr>
          <a:xfrm>
            <a:off x="3719736" y="2420955"/>
            <a:ext cx="48245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rgbClr val="1C2B38"/>
                </a:solidFill>
                <a:ea typeface="微软雅黑" panose="020B0503020204020204" pitchFamily="34" charset="-122"/>
              </a:rPr>
              <a:t>git clone http://ip/opt/project.git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D85D135-B2EE-4AA1-AB58-73C9B6BB49C0}"/>
              </a:ext>
            </a:extLst>
          </p:cNvPr>
          <p:cNvSpPr/>
          <p:nvPr/>
        </p:nvSpPr>
        <p:spPr>
          <a:xfrm>
            <a:off x="4979876" y="3246768"/>
            <a:ext cx="2067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rgbClr val="1C2B38"/>
                </a:solidFill>
                <a:ea typeface="微软雅黑" panose="020B0503020204020204" pitchFamily="34" charset="-122"/>
              </a:rPr>
              <a:t>git push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660F32F-C473-4B18-A05F-A1CB45446CB0}"/>
              </a:ext>
            </a:extLst>
          </p:cNvPr>
          <p:cNvSpPr/>
          <p:nvPr/>
        </p:nvSpPr>
        <p:spPr>
          <a:xfrm>
            <a:off x="7464152" y="1556792"/>
            <a:ext cx="3168352" cy="38164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1D388C6-1001-476E-94A2-1684B590FBF8}"/>
              </a:ext>
            </a:extLst>
          </p:cNvPr>
          <p:cNvSpPr/>
          <p:nvPr/>
        </p:nvSpPr>
        <p:spPr>
          <a:xfrm>
            <a:off x="8339475" y="755969"/>
            <a:ext cx="1417706" cy="533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Git Server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CB9F29A-0376-4CFF-A284-CB547BF323C7}"/>
              </a:ext>
            </a:extLst>
          </p:cNvPr>
          <p:cNvSpPr/>
          <p:nvPr/>
        </p:nvSpPr>
        <p:spPr>
          <a:xfrm>
            <a:off x="8148228" y="2843563"/>
            <a:ext cx="1800200" cy="5040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/opt/</a:t>
            </a:r>
            <a:r>
              <a:rPr lang="en-US" altLang="zh-CN" dirty="0" err="1">
                <a:solidFill>
                  <a:schemeClr val="tx1"/>
                </a:solidFill>
              </a:rPr>
              <a:t>project.git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箭头: 左右 1">
            <a:extLst>
              <a:ext uri="{FF2B5EF4-FFF2-40B4-BE49-F238E27FC236}">
                <a16:creationId xmlns:a16="http://schemas.microsoft.com/office/drawing/2014/main" id="{5B0FCB53-0D07-4822-96CC-5A05D4159F9B}"/>
              </a:ext>
            </a:extLst>
          </p:cNvPr>
          <p:cNvSpPr/>
          <p:nvPr/>
        </p:nvSpPr>
        <p:spPr>
          <a:xfrm>
            <a:off x="4331802" y="2987579"/>
            <a:ext cx="3564398" cy="266959"/>
          </a:xfrm>
          <a:prstGeom prst="left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E2004D8-B356-4B3A-AF19-A2BBD899DBB8}"/>
              </a:ext>
            </a:extLst>
          </p:cNvPr>
          <p:cNvSpPr/>
          <p:nvPr/>
        </p:nvSpPr>
        <p:spPr>
          <a:xfrm>
            <a:off x="7356140" y="4221088"/>
            <a:ext cx="33843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GitWeb</a:t>
            </a:r>
            <a:r>
              <a:rPr lang="en-US" altLang="zh-CN" sz="1600" dirty="0">
                <a:solidFill>
                  <a:srgbClr val="1C2B38"/>
                </a:solidFill>
                <a:ea typeface="微软雅黑" panose="020B0503020204020204" pitchFamily="34" charset="-122"/>
              </a:rPr>
              <a:t> or GitLab</a:t>
            </a:r>
          </a:p>
          <a:p>
            <a:pPr algn="ctr">
              <a:lnSpc>
                <a:spcPct val="150000"/>
              </a:lnSpc>
            </a:pPr>
            <a:r>
              <a:rPr lang="en-US" altLang="zh-CN" sz="1600" dirty="0" err="1">
                <a:solidFill>
                  <a:srgbClr val="1C2B38"/>
                </a:solidFill>
                <a:ea typeface="微软雅黑" panose="020B0503020204020204" pitchFamily="34" charset="-122"/>
              </a:rPr>
              <a:t>httpd</a:t>
            </a:r>
            <a:r>
              <a:rPr lang="en-US" altLang="zh-CN" sz="1600" dirty="0">
                <a:solidFill>
                  <a:srgbClr val="1C2B38"/>
                </a:solidFill>
                <a:ea typeface="微软雅黑" panose="020B0503020204020204" pitchFamily="34" charset="-122"/>
              </a:rPr>
              <a:t> (</a:t>
            </a:r>
            <a:r>
              <a:rPr lang="en-US" altLang="zh-CN" sz="1600" dirty="0" err="1">
                <a:solidFill>
                  <a:srgbClr val="1C2B38"/>
                </a:solidFill>
                <a:ea typeface="微软雅黑" panose="020B0503020204020204" pitchFamily="34" charset="-122"/>
              </a:rPr>
              <a:t>lighttpd</a:t>
            </a:r>
            <a:r>
              <a:rPr lang="en-US" altLang="zh-CN" sz="1600" dirty="0">
                <a:solidFill>
                  <a:srgbClr val="1C2B38"/>
                </a:solidFill>
                <a:ea typeface="微软雅黑" panose="020B0503020204020204" pitchFamily="34" charset="-122"/>
              </a:rPr>
              <a:t> or Nginx)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8F1AB90-3F4E-43F2-9097-49C13DEA9EDB}"/>
              </a:ext>
            </a:extLst>
          </p:cNvPr>
          <p:cNvSpPr/>
          <p:nvPr/>
        </p:nvSpPr>
        <p:spPr>
          <a:xfrm>
            <a:off x="7356139" y="2060848"/>
            <a:ext cx="3384375" cy="423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rgbClr val="1C2B38"/>
                </a:solidFill>
                <a:ea typeface="微软雅黑" panose="020B0503020204020204" pitchFamily="34" charset="-122"/>
              </a:rPr>
              <a:t>git-http-backend</a:t>
            </a:r>
          </a:p>
        </p:txBody>
      </p:sp>
      <p:pic>
        <p:nvPicPr>
          <p:cNvPr id="1026" name="Picture 2" descr="https://timgsa.baidu.com/timg?image&amp;quality=80&amp;size=b9999_10000&amp;sec=1502276880195&amp;di=ee8694cab1241f249e3208b47e7dc049&amp;imgtype=0&amp;src=http%3A%2F%2Flogo.chuangyimao.com%2Fuploads%2Flogo%2F20141223%2F141223030433914012d3fc.jpg">
            <a:extLst>
              <a:ext uri="{FF2B5EF4-FFF2-40B4-BE49-F238E27FC236}">
                <a16:creationId xmlns:a16="http://schemas.microsoft.com/office/drawing/2014/main" id="{B901FD11-ED13-40F5-8171-9693E3861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7" t="11225" r="16216" b="5109"/>
          <a:stretch/>
        </p:blipFill>
        <p:spPr bwMode="auto">
          <a:xfrm>
            <a:off x="2689903" y="4190570"/>
            <a:ext cx="864096" cy="86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箭头: 左右 17">
            <a:extLst>
              <a:ext uri="{FF2B5EF4-FFF2-40B4-BE49-F238E27FC236}">
                <a16:creationId xmlns:a16="http://schemas.microsoft.com/office/drawing/2014/main" id="{569AD867-85D0-4F4F-8BE6-6000108910D1}"/>
              </a:ext>
            </a:extLst>
          </p:cNvPr>
          <p:cNvSpPr/>
          <p:nvPr/>
        </p:nvSpPr>
        <p:spPr>
          <a:xfrm>
            <a:off x="4355671" y="4556286"/>
            <a:ext cx="3564398" cy="266959"/>
          </a:xfrm>
          <a:prstGeom prst="left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0C1FFE0-900A-4052-9C70-63CAB8411958}"/>
              </a:ext>
            </a:extLst>
          </p:cNvPr>
          <p:cNvSpPr/>
          <p:nvPr/>
        </p:nvSpPr>
        <p:spPr>
          <a:xfrm>
            <a:off x="3830804" y="4094621"/>
            <a:ext cx="48245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rgbClr val="1C2B38"/>
                </a:solidFill>
                <a:ea typeface="微软雅黑" panose="020B0503020204020204" pitchFamily="34" charset="-122"/>
              </a:rPr>
              <a:t>http://ip/opt/project.git</a:t>
            </a:r>
          </a:p>
        </p:txBody>
      </p:sp>
    </p:spTree>
    <p:extLst>
      <p:ext uri="{BB962C8B-B14F-4D97-AF65-F5344CB8AC3E}">
        <p14:creationId xmlns:p14="http://schemas.microsoft.com/office/powerpoint/2010/main" val="350423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276872"/>
            <a:ext cx="5882202" cy="1077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搭建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HTTP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协议的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GitWeb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服务器；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982059" y="1371503"/>
            <a:ext cx="37110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搭建 </a:t>
            </a:r>
            <a:r>
              <a:rPr lang="en-US" altLang="zh-CN" sz="3200" b="1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GitWeb</a:t>
            </a:r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服务器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l="1047" b="849"/>
          <a:stretch/>
        </p:blipFill>
        <p:spPr>
          <a:xfrm>
            <a:off x="8040216" y="2282373"/>
            <a:ext cx="3074855" cy="2293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矩形 9"/>
          <p:cNvSpPr/>
          <p:nvPr/>
        </p:nvSpPr>
        <p:spPr>
          <a:xfrm>
            <a:off x="8040216" y="3086961"/>
            <a:ext cx="3057848" cy="684076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配置管理之 </a:t>
            </a:r>
            <a:r>
              <a:rPr lang="en-US" altLang="zh-CN" sz="1400" b="1" dirty="0" err="1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1400" b="1" dirty="0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分布式版本控制系统从入门到精通</a:t>
            </a:r>
          </a:p>
        </p:txBody>
      </p:sp>
      <p:sp>
        <p:nvSpPr>
          <p:cNvPr id="11" name="矩形 10"/>
          <p:cNvSpPr/>
          <p:nvPr/>
        </p:nvSpPr>
        <p:spPr>
          <a:xfrm>
            <a:off x="7295287" y="5380214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http://edu.51cto.com/pack/view/id-1036.html</a:t>
            </a:r>
          </a:p>
        </p:txBody>
      </p:sp>
    </p:spTree>
    <p:extLst>
      <p:ext uri="{BB962C8B-B14F-4D97-AF65-F5344CB8AC3E}">
        <p14:creationId xmlns:p14="http://schemas.microsoft.com/office/powerpoint/2010/main" val="405670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enterprise.github.com/assets/aws/jetpack-octocat-clouds-ab3c258e0b58dc8354ebb57139827a23dcf3849d14ee8c6795a67a7bcfde9fb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2" b="18101"/>
          <a:stretch/>
        </p:blipFill>
        <p:spPr bwMode="auto">
          <a:xfrm>
            <a:off x="0" y="-27384"/>
            <a:ext cx="12192000" cy="515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775487" y="5575456"/>
            <a:ext cx="4641015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搭建 </a:t>
            </a:r>
            <a:r>
              <a:rPr lang="en-US" altLang="zh-CN" sz="4267" b="1" dirty="0" err="1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GitLab</a:t>
            </a:r>
            <a:r>
              <a:rPr lang="en-US" altLang="zh-CN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服务器</a:t>
            </a:r>
          </a:p>
        </p:txBody>
      </p:sp>
    </p:spTree>
    <p:extLst>
      <p:ext uri="{BB962C8B-B14F-4D97-AF65-F5344CB8AC3E}">
        <p14:creationId xmlns:p14="http://schemas.microsoft.com/office/powerpoint/2010/main" val="305736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6890314" cy="1077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搭建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HTTP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协议的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GitLab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服务器；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1076538" y="1642309"/>
            <a:ext cx="35221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搭建 </a:t>
            </a:r>
            <a:r>
              <a:rPr lang="en-US" altLang="zh-CN" sz="3200" b="1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GitLab</a:t>
            </a:r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服务器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7232B1C-5AE7-4F8E-9151-95872220F4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1208"/>
          <a:stretch/>
        </p:blipFill>
        <p:spPr>
          <a:xfrm>
            <a:off x="7680176" y="2227084"/>
            <a:ext cx="3097543" cy="2284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F9B3843-B2B0-48A7-9946-7C9393D0A9CA}"/>
              </a:ext>
            </a:extLst>
          </p:cNvPr>
          <p:cNvSpPr/>
          <p:nvPr/>
        </p:nvSpPr>
        <p:spPr>
          <a:xfrm>
            <a:off x="7248128" y="5013176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http://edu.51cto.com/pack/view/id-1024.html</a:t>
            </a:r>
          </a:p>
        </p:txBody>
      </p:sp>
    </p:spTree>
    <p:extLst>
      <p:ext uri="{BB962C8B-B14F-4D97-AF65-F5344CB8AC3E}">
        <p14:creationId xmlns:p14="http://schemas.microsoft.com/office/powerpoint/2010/main" val="207128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9EFD5DA-E74A-4F38-B478-B28BA5AF2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666" y="238524"/>
            <a:ext cx="8266667" cy="6380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207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427124" y="0"/>
            <a:ext cx="3589376" cy="6858000"/>
            <a:chOff x="944524" y="0"/>
            <a:chExt cx="3589376" cy="6858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44524" y="0"/>
              <a:ext cx="3589376" cy="6858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1228" y="628650"/>
              <a:ext cx="2853097" cy="5072172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7269124" y="0"/>
            <a:ext cx="3589376" cy="6858000"/>
            <a:chOff x="5326024" y="0"/>
            <a:chExt cx="3589376" cy="68580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326024" y="0"/>
              <a:ext cx="3589376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3087" y="628650"/>
              <a:ext cx="2852737" cy="5071532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4000499" y="4013200"/>
            <a:ext cx="933129" cy="368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箭头: 右 13"/>
          <p:cNvSpPr/>
          <p:nvPr/>
        </p:nvSpPr>
        <p:spPr>
          <a:xfrm rot="20493674">
            <a:off x="5064979" y="3618844"/>
            <a:ext cx="2259041" cy="351991"/>
          </a:xfrm>
          <a:prstGeom prst="rightArrow">
            <a:avLst/>
          </a:prstGeom>
          <a:solidFill>
            <a:srgbClr val="FF807A"/>
          </a:solidFill>
          <a:ln>
            <a:solidFill>
              <a:srgbClr val="FF8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060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8107" t="5231" r="18697" b="7587"/>
          <a:stretch/>
        </p:blipFill>
        <p:spPr>
          <a:xfrm>
            <a:off x="2207568" y="692696"/>
            <a:ext cx="7704856" cy="5328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箭头: 右 13"/>
          <p:cNvSpPr/>
          <p:nvPr/>
        </p:nvSpPr>
        <p:spPr>
          <a:xfrm rot="2209579">
            <a:off x="5332819" y="1830534"/>
            <a:ext cx="1202510" cy="203798"/>
          </a:xfrm>
          <a:prstGeom prst="rightArrow">
            <a:avLst/>
          </a:prstGeom>
          <a:solidFill>
            <a:srgbClr val="FF807A"/>
          </a:solidFill>
          <a:ln>
            <a:solidFill>
              <a:srgbClr val="FF8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518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462720" y="967653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开源之旅第三季：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进阶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 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27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33" y="829431"/>
            <a:ext cx="3079138" cy="23202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文本框 3"/>
          <p:cNvSpPr txBox="1"/>
          <p:nvPr/>
        </p:nvSpPr>
        <p:spPr>
          <a:xfrm>
            <a:off x="4457268" y="3780400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开源之旅第四季：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团队协作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4" descr="https://s1.51cto.com/images/201610/b169a87241609eb4ef13441faab4fb4455c7ac_b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33" y="3642178"/>
            <a:ext cx="3079137" cy="230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152" y="3642178"/>
            <a:ext cx="3097618" cy="23128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 descr="https://s1.51cto.com/images/201702/95a827d669635d77bde0665c0eb1328e028239_bi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152" y="3622880"/>
            <a:ext cx="3097618" cy="232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92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pbs.twimg.com/media/B2G9groIQAA0MZ0.png: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384"/>
            <a:ext cx="12192000" cy="515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031"/>
          <p:cNvSpPr txBox="1"/>
          <p:nvPr/>
        </p:nvSpPr>
        <p:spPr>
          <a:xfrm>
            <a:off x="3554275" y="5301208"/>
            <a:ext cx="5083443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333" b="1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5333" b="1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开源之旅</a:t>
            </a:r>
          </a:p>
        </p:txBody>
      </p:sp>
      <p:sp>
        <p:nvSpPr>
          <p:cNvPr id="4" name="矩形 3"/>
          <p:cNvSpPr/>
          <p:nvPr/>
        </p:nvSpPr>
        <p:spPr>
          <a:xfrm>
            <a:off x="3260352" y="6279703"/>
            <a:ext cx="5687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第十二季 </a:t>
            </a:r>
            <a:r>
              <a:rPr lang="en-US" altLang="zh-CN" sz="2400" dirty="0" err="1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</a:t>
            </a:r>
          </a:p>
        </p:txBody>
      </p:sp>
    </p:spTree>
    <p:extLst>
      <p:ext uri="{BB962C8B-B14F-4D97-AF65-F5344CB8AC3E}">
        <p14:creationId xmlns:p14="http://schemas.microsoft.com/office/powerpoint/2010/main" val="119106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462720" y="967653"/>
            <a:ext cx="7537936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开源之旅第九季：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 Bash 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入门（上）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 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57268" y="3780400"/>
            <a:ext cx="7615396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开源之旅第九季：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 Bash 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入门（下）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 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21" y="820589"/>
            <a:ext cx="3107283" cy="232913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64" y="3620140"/>
            <a:ext cx="3107283" cy="232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720" y="658597"/>
            <a:ext cx="8716559" cy="5540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54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192803757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897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20" name="Freeform 20"/>
          <p:cNvSpPr>
            <a:spLocks noEditPoints="1"/>
          </p:cNvSpPr>
          <p:nvPr/>
        </p:nvSpPr>
        <p:spPr bwMode="auto">
          <a:xfrm>
            <a:off x="316562" y="5222238"/>
            <a:ext cx="10914036" cy="75645"/>
          </a:xfrm>
          <a:custGeom>
            <a:avLst/>
            <a:gdLst>
              <a:gd name="T0" fmla="*/ 0 w 1404"/>
              <a:gd name="T1" fmla="*/ 9 h 9"/>
              <a:gd name="T2" fmla="*/ 0 w 1404"/>
              <a:gd name="T3" fmla="*/ 9 h 9"/>
              <a:gd name="T4" fmla="*/ 0 w 1404"/>
              <a:gd name="T5" fmla="*/ 9 h 9"/>
              <a:gd name="T6" fmla="*/ 0 w 1404"/>
              <a:gd name="T7" fmla="*/ 9 h 9"/>
              <a:gd name="T8" fmla="*/ 1404 w 1404"/>
              <a:gd name="T9" fmla="*/ 0 h 9"/>
              <a:gd name="T10" fmla="*/ 1232 w 1404"/>
              <a:gd name="T11" fmla="*/ 0 h 9"/>
              <a:gd name="T12" fmla="*/ 1056 w 1404"/>
              <a:gd name="T13" fmla="*/ 0 h 9"/>
              <a:gd name="T14" fmla="*/ 880 w 1404"/>
              <a:gd name="T15" fmla="*/ 0 h 9"/>
              <a:gd name="T16" fmla="*/ 704 w 1404"/>
              <a:gd name="T17" fmla="*/ 0 h 9"/>
              <a:gd name="T18" fmla="*/ 528 w 1404"/>
              <a:gd name="T19" fmla="*/ 0 h 9"/>
              <a:gd name="T20" fmla="*/ 352 w 1404"/>
              <a:gd name="T21" fmla="*/ 0 h 9"/>
              <a:gd name="T22" fmla="*/ 176 w 1404"/>
              <a:gd name="T23" fmla="*/ 0 h 9"/>
              <a:gd name="T24" fmla="*/ 4 w 1404"/>
              <a:gd name="T25" fmla="*/ 0 h 9"/>
              <a:gd name="T26" fmla="*/ 3 w 1404"/>
              <a:gd name="T27" fmla="*/ 1 h 9"/>
              <a:gd name="T28" fmla="*/ 4 w 1404"/>
              <a:gd name="T29" fmla="*/ 0 h 9"/>
              <a:gd name="T30" fmla="*/ 176 w 1404"/>
              <a:gd name="T31" fmla="*/ 0 h 9"/>
              <a:gd name="T32" fmla="*/ 176 w 1404"/>
              <a:gd name="T33" fmla="*/ 9 h 9"/>
              <a:gd name="T34" fmla="*/ 176 w 1404"/>
              <a:gd name="T35" fmla="*/ 0 h 9"/>
              <a:gd name="T36" fmla="*/ 352 w 1404"/>
              <a:gd name="T37" fmla="*/ 0 h 9"/>
              <a:gd name="T38" fmla="*/ 352 w 1404"/>
              <a:gd name="T39" fmla="*/ 9 h 9"/>
              <a:gd name="T40" fmla="*/ 352 w 1404"/>
              <a:gd name="T41" fmla="*/ 0 h 9"/>
              <a:gd name="T42" fmla="*/ 528 w 1404"/>
              <a:gd name="T43" fmla="*/ 0 h 9"/>
              <a:gd name="T44" fmla="*/ 528 w 1404"/>
              <a:gd name="T45" fmla="*/ 9 h 9"/>
              <a:gd name="T46" fmla="*/ 528 w 1404"/>
              <a:gd name="T47" fmla="*/ 0 h 9"/>
              <a:gd name="T48" fmla="*/ 704 w 1404"/>
              <a:gd name="T49" fmla="*/ 0 h 9"/>
              <a:gd name="T50" fmla="*/ 704 w 1404"/>
              <a:gd name="T51" fmla="*/ 9 h 9"/>
              <a:gd name="T52" fmla="*/ 704 w 1404"/>
              <a:gd name="T53" fmla="*/ 0 h 9"/>
              <a:gd name="T54" fmla="*/ 880 w 1404"/>
              <a:gd name="T55" fmla="*/ 0 h 9"/>
              <a:gd name="T56" fmla="*/ 1056 w 1404"/>
              <a:gd name="T57" fmla="*/ 0 h 9"/>
              <a:gd name="T58" fmla="*/ 1232 w 1404"/>
              <a:gd name="T59" fmla="*/ 0 h 9"/>
              <a:gd name="T60" fmla="*/ 1404 w 1404"/>
              <a:gd name="T61" fmla="*/ 0 h 9"/>
              <a:gd name="T62" fmla="*/ 1404 w 1404"/>
              <a:gd name="T63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04" h="9">
                <a:moveTo>
                  <a:pt x="0" y="9"/>
                </a:move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moveTo>
                  <a:pt x="1404" y="0"/>
                </a:moveTo>
                <a:cubicBezTo>
                  <a:pt x="1232" y="0"/>
                  <a:pt x="1232" y="0"/>
                  <a:pt x="1232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4" y="0"/>
                  <a:pt x="4" y="0"/>
                  <a:pt x="4" y="0"/>
                </a:cubicBezTo>
                <a:cubicBezTo>
                  <a:pt x="3" y="0"/>
                  <a:pt x="3" y="1"/>
                  <a:pt x="3" y="1"/>
                </a:cubicBezTo>
                <a:cubicBezTo>
                  <a:pt x="3" y="1"/>
                  <a:pt x="3" y="0"/>
                  <a:pt x="4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76" y="9"/>
                  <a:pt x="176" y="9"/>
                  <a:pt x="176" y="9"/>
                </a:cubicBezTo>
                <a:cubicBezTo>
                  <a:pt x="176" y="0"/>
                  <a:pt x="176" y="0"/>
                  <a:pt x="176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352" y="9"/>
                  <a:pt x="352" y="9"/>
                  <a:pt x="352" y="9"/>
                </a:cubicBezTo>
                <a:cubicBezTo>
                  <a:pt x="352" y="0"/>
                  <a:pt x="352" y="0"/>
                  <a:pt x="352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528" y="9"/>
                  <a:pt x="528" y="9"/>
                  <a:pt x="528" y="9"/>
                </a:cubicBezTo>
                <a:cubicBezTo>
                  <a:pt x="528" y="0"/>
                  <a:pt x="528" y="0"/>
                  <a:pt x="528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704" y="9"/>
                  <a:pt x="704" y="9"/>
                  <a:pt x="704" y="9"/>
                </a:cubicBezTo>
                <a:cubicBezTo>
                  <a:pt x="704" y="0"/>
                  <a:pt x="704" y="0"/>
                  <a:pt x="704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1232" y="0"/>
                  <a:pt x="1232" y="0"/>
                  <a:pt x="1232" y="0"/>
                </a:cubicBezTo>
                <a:cubicBezTo>
                  <a:pt x="1404" y="0"/>
                  <a:pt x="1404" y="0"/>
                  <a:pt x="1404" y="0"/>
                </a:cubicBezTo>
                <a:cubicBezTo>
                  <a:pt x="1404" y="0"/>
                  <a:pt x="1404" y="0"/>
                  <a:pt x="140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4594633" y="5373216"/>
            <a:ext cx="3002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2400" b="1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开源社区之旅</a:t>
            </a:r>
          </a:p>
        </p:txBody>
      </p:sp>
      <p:grpSp>
        <p:nvGrpSpPr>
          <p:cNvPr id="7271" name="组合 7270"/>
          <p:cNvGrpSpPr/>
          <p:nvPr/>
        </p:nvGrpSpPr>
        <p:grpSpPr>
          <a:xfrm>
            <a:off x="892172" y="1470557"/>
            <a:ext cx="9846215" cy="2975946"/>
            <a:chOff x="672666" y="1143001"/>
            <a:chExt cx="7875316" cy="2447924"/>
          </a:xfrm>
        </p:grpSpPr>
        <p:grpSp>
          <p:nvGrpSpPr>
            <p:cNvPr id="7269" name="组合 7268"/>
            <p:cNvGrpSpPr>
              <a:grpSpLocks noChangeAspect="1"/>
            </p:cNvGrpSpPr>
            <p:nvPr/>
          </p:nvGrpSpPr>
          <p:grpSpPr>
            <a:xfrm>
              <a:off x="672666" y="1143001"/>
              <a:ext cx="7798668" cy="2447924"/>
              <a:chOff x="237421" y="3257551"/>
              <a:chExt cx="4565698" cy="1433127"/>
            </a:xfrm>
          </p:grpSpPr>
          <p:sp>
            <p:nvSpPr>
              <p:cNvPr id="5" name="Freeform 5"/>
              <p:cNvSpPr>
                <a:spLocks/>
              </p:cNvSpPr>
              <p:nvPr/>
            </p:nvSpPr>
            <p:spPr bwMode="auto">
              <a:xfrm>
                <a:off x="237421" y="3916678"/>
                <a:ext cx="1025443" cy="113467"/>
              </a:xfrm>
              <a:custGeom>
                <a:avLst/>
                <a:gdLst>
                  <a:gd name="T0" fmla="*/ 176 w 176"/>
                  <a:gd name="T1" fmla="*/ 0 h 18"/>
                  <a:gd name="T2" fmla="*/ 176 w 176"/>
                  <a:gd name="T3" fmla="*/ 18 h 18"/>
                  <a:gd name="T4" fmla="*/ 4 w 176"/>
                  <a:gd name="T5" fmla="*/ 18 h 18"/>
                  <a:gd name="T6" fmla="*/ 0 w 176"/>
                  <a:gd name="T7" fmla="*/ 9 h 18"/>
                  <a:gd name="T8" fmla="*/ 4 w 176"/>
                  <a:gd name="T9" fmla="*/ 0 h 18"/>
                  <a:gd name="T10" fmla="*/ 176 w 176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6" h="18">
                    <a:moveTo>
                      <a:pt x="176" y="0"/>
                    </a:moveTo>
                    <a:cubicBezTo>
                      <a:pt x="176" y="18"/>
                      <a:pt x="176" y="18"/>
                      <a:pt x="176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2" y="18"/>
                      <a:pt x="0" y="14"/>
                      <a:pt x="0" y="9"/>
                    </a:cubicBezTo>
                    <a:cubicBezTo>
                      <a:pt x="0" y="4"/>
                      <a:pt x="2" y="0"/>
                      <a:pt x="4" y="0"/>
                    </a:cubicBezTo>
                    <a:cubicBezTo>
                      <a:pt x="176" y="0"/>
                      <a:pt x="176" y="0"/>
                      <a:pt x="176" y="0"/>
                    </a:cubicBezTo>
                  </a:path>
                </a:pathLst>
              </a:custGeom>
              <a:solidFill>
                <a:srgbClr val="FC611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Rectangle 7"/>
              <p:cNvSpPr>
                <a:spLocks noChangeArrowheads="1"/>
              </p:cNvSpPr>
              <p:nvPr/>
            </p:nvSpPr>
            <p:spPr bwMode="auto">
              <a:xfrm>
                <a:off x="1262864" y="3916678"/>
                <a:ext cx="1026944" cy="113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Rectangle 8"/>
              <p:cNvSpPr>
                <a:spLocks noChangeArrowheads="1"/>
              </p:cNvSpPr>
              <p:nvPr/>
            </p:nvSpPr>
            <p:spPr bwMode="auto">
              <a:xfrm>
                <a:off x="2289808" y="3916678"/>
                <a:ext cx="1025443" cy="11346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1256858" y="3257551"/>
                <a:ext cx="444409" cy="252869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182" name="Rectangle 45"/>
              <p:cNvSpPr>
                <a:spLocks noChangeArrowheads="1"/>
              </p:cNvSpPr>
              <p:nvPr/>
            </p:nvSpPr>
            <p:spPr bwMode="auto">
              <a:xfrm>
                <a:off x="2457963" y="4439430"/>
                <a:ext cx="444409" cy="251248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193" name="Rectangle 56"/>
              <p:cNvSpPr>
                <a:spLocks noChangeArrowheads="1"/>
              </p:cNvSpPr>
              <p:nvPr/>
            </p:nvSpPr>
            <p:spPr bwMode="auto">
              <a:xfrm>
                <a:off x="3456381" y="3257551"/>
                <a:ext cx="442907" cy="252869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226" name="Rectangle 89"/>
              <p:cNvSpPr>
                <a:spLocks noChangeArrowheads="1"/>
              </p:cNvSpPr>
              <p:nvPr/>
            </p:nvSpPr>
            <p:spPr bwMode="auto">
              <a:xfrm>
                <a:off x="4364716" y="4429905"/>
                <a:ext cx="438403" cy="251248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268" name="组合 7267"/>
              <p:cNvGrpSpPr/>
              <p:nvPr/>
            </p:nvGrpSpPr>
            <p:grpSpPr>
              <a:xfrm>
                <a:off x="523875" y="3355410"/>
                <a:ext cx="732983" cy="519727"/>
                <a:chOff x="523875" y="3383985"/>
                <a:chExt cx="732983" cy="519727"/>
              </a:xfrm>
            </p:grpSpPr>
            <p:cxnSp>
              <p:nvCxnSpPr>
                <p:cNvPr id="7262" name="直接连接符 7261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FF67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67" name="直接连接符 7266"/>
                <p:cNvCxnSpPr>
                  <a:endCxn id="19" idx="1"/>
                </p:cNvCxnSpPr>
                <p:nvPr/>
              </p:nvCxnSpPr>
              <p:spPr>
                <a:xfrm>
                  <a:off x="895350" y="3383985"/>
                  <a:ext cx="361508" cy="1"/>
                </a:xfrm>
                <a:prstGeom prst="line">
                  <a:avLst/>
                </a:prstGeom>
                <a:ln w="28575">
                  <a:solidFill>
                    <a:srgbClr val="FF67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2" name="Rectangle 6"/>
              <p:cNvSpPr>
                <a:spLocks noChangeArrowheads="1"/>
              </p:cNvSpPr>
              <p:nvPr/>
            </p:nvSpPr>
            <p:spPr bwMode="auto">
              <a:xfrm>
                <a:off x="1262864" y="3916678"/>
                <a:ext cx="1026944" cy="113467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33" name="Freeform 5"/>
              <p:cNvSpPr>
                <a:spLocks/>
              </p:cNvSpPr>
              <p:nvPr/>
            </p:nvSpPr>
            <p:spPr bwMode="auto">
              <a:xfrm flipH="1">
                <a:off x="3311448" y="3916678"/>
                <a:ext cx="1025443" cy="113467"/>
              </a:xfrm>
              <a:custGeom>
                <a:avLst/>
                <a:gdLst>
                  <a:gd name="T0" fmla="*/ 176 w 176"/>
                  <a:gd name="T1" fmla="*/ 0 h 18"/>
                  <a:gd name="T2" fmla="*/ 176 w 176"/>
                  <a:gd name="T3" fmla="*/ 18 h 18"/>
                  <a:gd name="T4" fmla="*/ 4 w 176"/>
                  <a:gd name="T5" fmla="*/ 18 h 18"/>
                  <a:gd name="T6" fmla="*/ 0 w 176"/>
                  <a:gd name="T7" fmla="*/ 9 h 18"/>
                  <a:gd name="T8" fmla="*/ 4 w 176"/>
                  <a:gd name="T9" fmla="*/ 0 h 18"/>
                  <a:gd name="T10" fmla="*/ 176 w 176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6" h="18">
                    <a:moveTo>
                      <a:pt x="176" y="0"/>
                    </a:moveTo>
                    <a:cubicBezTo>
                      <a:pt x="176" y="18"/>
                      <a:pt x="176" y="18"/>
                      <a:pt x="176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2" y="18"/>
                      <a:pt x="0" y="14"/>
                      <a:pt x="0" y="9"/>
                    </a:cubicBezTo>
                    <a:cubicBezTo>
                      <a:pt x="0" y="4"/>
                      <a:pt x="2" y="0"/>
                      <a:pt x="4" y="0"/>
                    </a:cubicBezTo>
                    <a:cubicBezTo>
                      <a:pt x="176" y="0"/>
                      <a:pt x="176" y="0"/>
                      <a:pt x="176" y="0"/>
                    </a:cubicBezTo>
                  </a:path>
                </a:pathLst>
              </a:custGeom>
              <a:solidFill>
                <a:srgbClr val="464F5A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35" name="组合 134"/>
              <p:cNvGrpSpPr/>
              <p:nvPr/>
            </p:nvGrpSpPr>
            <p:grpSpPr>
              <a:xfrm>
                <a:off x="2751752" y="3383985"/>
                <a:ext cx="732983" cy="491152"/>
                <a:chOff x="523875" y="3412560"/>
                <a:chExt cx="732983" cy="491152"/>
              </a:xfrm>
            </p:grpSpPr>
            <p:cxnSp>
              <p:nvCxnSpPr>
                <p:cNvPr id="136" name="直接连接符 135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FFC54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直接连接符 136"/>
                <p:cNvCxnSpPr/>
                <p:nvPr/>
              </p:nvCxnSpPr>
              <p:spPr>
                <a:xfrm>
                  <a:off x="895350" y="3412560"/>
                  <a:ext cx="361508" cy="1"/>
                </a:xfrm>
                <a:prstGeom prst="line">
                  <a:avLst/>
                </a:prstGeom>
                <a:ln w="28575">
                  <a:solidFill>
                    <a:srgbClr val="FFC54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8" name="组合 137"/>
              <p:cNvGrpSpPr/>
              <p:nvPr/>
            </p:nvGrpSpPr>
            <p:grpSpPr>
              <a:xfrm flipV="1">
                <a:off x="1747742" y="4073902"/>
                <a:ext cx="732983" cy="491152"/>
                <a:chOff x="523875" y="3412560"/>
                <a:chExt cx="732983" cy="491152"/>
              </a:xfrm>
            </p:grpSpPr>
            <p:cxnSp>
              <p:nvCxnSpPr>
                <p:cNvPr id="139" name="直接连接符 138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1C2B38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直接连接符 139"/>
                <p:cNvCxnSpPr/>
                <p:nvPr/>
              </p:nvCxnSpPr>
              <p:spPr>
                <a:xfrm>
                  <a:off x="895350" y="3412560"/>
                  <a:ext cx="361508" cy="1"/>
                </a:xfrm>
                <a:prstGeom prst="line">
                  <a:avLst/>
                </a:prstGeom>
                <a:ln w="28575">
                  <a:solidFill>
                    <a:srgbClr val="1C2B38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组合 140"/>
              <p:cNvGrpSpPr/>
              <p:nvPr/>
            </p:nvGrpSpPr>
            <p:grpSpPr>
              <a:xfrm flipV="1">
                <a:off x="3631733" y="4073902"/>
                <a:ext cx="732983" cy="491152"/>
                <a:chOff x="523875" y="3412560"/>
                <a:chExt cx="732983" cy="491152"/>
              </a:xfrm>
            </p:grpSpPr>
            <p:cxnSp>
              <p:nvCxnSpPr>
                <p:cNvPr id="142" name="直接连接符 141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464F5A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接连接符 142"/>
                <p:cNvCxnSpPr/>
                <p:nvPr/>
              </p:nvCxnSpPr>
              <p:spPr>
                <a:xfrm>
                  <a:off x="895350" y="3412560"/>
                  <a:ext cx="361508" cy="1"/>
                </a:xfrm>
                <a:prstGeom prst="line">
                  <a:avLst/>
                </a:prstGeom>
                <a:ln w="28575">
                  <a:solidFill>
                    <a:srgbClr val="464F5A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270" name="TextBox 7269"/>
            <p:cNvSpPr txBox="1"/>
            <p:nvPr/>
          </p:nvSpPr>
          <p:spPr>
            <a:xfrm>
              <a:off x="2380130" y="1171576"/>
              <a:ext cx="806307" cy="379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STEP </a:t>
              </a:r>
              <a:r>
                <a:rPr lang="en-US" altLang="zh-CN" sz="2400" dirty="0">
                  <a:solidFill>
                    <a:schemeClr val="bg1"/>
                  </a:solidFill>
                  <a:ea typeface="Arial Unicode MS" pitchFamily="34" charset="-122"/>
                </a:rPr>
                <a:t>9</a:t>
              </a:r>
              <a:endParaRPr lang="zh-CN" altLang="en-US" sz="24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6092761" y="1171576"/>
              <a:ext cx="930675" cy="379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STEP 11</a:t>
              </a:r>
              <a:endParaRPr lang="zh-CN" altLang="en-US" sz="24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394422" y="3186273"/>
              <a:ext cx="901186" cy="379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STEP</a:t>
              </a:r>
              <a:r>
                <a:rPr lang="en-US" altLang="zh-CN" sz="2400" dirty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10</a:t>
              </a:r>
              <a:endParaRPr lang="zh-CN" altLang="en-US" sz="24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7672439" y="3167224"/>
              <a:ext cx="875543" cy="379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STEP12</a:t>
              </a:r>
              <a:endParaRPr lang="zh-CN" altLang="en-US" sz="24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2920222" y="1995650"/>
            <a:ext cx="1990665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67" dirty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 Bash </a:t>
            </a:r>
            <a:r>
              <a:rPr lang="zh-CN" altLang="en-US" sz="1867" dirty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入门</a:t>
            </a:r>
          </a:p>
        </p:txBody>
      </p:sp>
      <p:sp>
        <p:nvSpPr>
          <p:cNvPr id="39" name="矩形 38"/>
          <p:cNvSpPr/>
          <p:nvPr/>
        </p:nvSpPr>
        <p:spPr>
          <a:xfrm>
            <a:off x="7662966" y="2032897"/>
            <a:ext cx="1826351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867" dirty="0">
                <a:solidFill>
                  <a:srgbClr val="FFC543"/>
                </a:solidFill>
                <a:ea typeface="微软雅黑" panose="020B0503020204020204" pitchFamily="34" charset="-122"/>
              </a:rPr>
              <a:t>搭建 </a:t>
            </a:r>
            <a:r>
              <a:rPr lang="en-US" altLang="zh-CN" sz="1867" dirty="0" err="1">
                <a:solidFill>
                  <a:srgbClr val="FFC543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1867" dirty="0">
                <a:solidFill>
                  <a:srgbClr val="FFC543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1867" dirty="0">
                <a:solidFill>
                  <a:srgbClr val="FFC543"/>
                </a:solidFill>
                <a:ea typeface="微软雅黑" panose="020B0503020204020204" pitchFamily="34" charset="-122"/>
              </a:rPr>
              <a:t>服务器</a:t>
            </a:r>
            <a:endParaRPr lang="zh-CN" altLang="en-US" sz="1867" dirty="0">
              <a:solidFill>
                <a:srgbClr val="FFC54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505818" y="4461242"/>
            <a:ext cx="2321231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67" dirty="0">
                <a:solidFill>
                  <a:srgbClr val="1C2B38"/>
                </a:solidFill>
                <a:ea typeface="微软雅黑" panose="020B0503020204020204" pitchFamily="34" charset="-122"/>
              </a:rPr>
              <a:t>Shell </a:t>
            </a:r>
            <a:r>
              <a:rPr lang="zh-CN" altLang="en-US" sz="1867" dirty="0">
                <a:solidFill>
                  <a:srgbClr val="1C2B38"/>
                </a:solidFill>
                <a:ea typeface="微软雅黑" panose="020B0503020204020204" pitchFamily="34" charset="-122"/>
              </a:rPr>
              <a:t>编程入门</a:t>
            </a:r>
          </a:p>
        </p:txBody>
      </p:sp>
      <p:sp>
        <p:nvSpPr>
          <p:cNvPr id="41" name="矩形 40"/>
          <p:cNvSpPr/>
          <p:nvPr/>
        </p:nvSpPr>
        <p:spPr>
          <a:xfrm>
            <a:off x="9598574" y="4433139"/>
            <a:ext cx="1871943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67" dirty="0" err="1">
                <a:solidFill>
                  <a:srgbClr val="464F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1867" dirty="0">
                <a:solidFill>
                  <a:srgbClr val="464F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67" dirty="0">
                <a:solidFill>
                  <a:srgbClr val="464F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</a:t>
            </a:r>
          </a:p>
        </p:txBody>
      </p:sp>
      <p:sp>
        <p:nvSpPr>
          <p:cNvPr id="45" name="矩形 44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课程系列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1052736"/>
            <a:ext cx="443738" cy="58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17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 flipH="1">
            <a:off x="6096000" y="2564904"/>
            <a:ext cx="5202981" cy="1144365"/>
            <a:chOff x="258284" y="2211771"/>
            <a:chExt cx="3902236" cy="858274"/>
          </a:xfrm>
          <a:solidFill>
            <a:srgbClr val="FFC543"/>
          </a:solidFill>
        </p:grpSpPr>
        <p:sp>
          <p:nvSpPr>
            <p:cNvPr id="54" name="圆角矩形 53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55" name="等腰三角形 54"/>
            <p:cNvSpPr/>
            <p:nvPr/>
          </p:nvSpPr>
          <p:spPr>
            <a:xfrm rot="5400000">
              <a:off x="3945636" y="2514600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797068" y="2564904"/>
            <a:ext cx="5202981" cy="1144365"/>
            <a:chOff x="258284" y="2184339"/>
            <a:chExt cx="3902236" cy="858274"/>
          </a:xfrm>
          <a:solidFill>
            <a:srgbClr val="464F5A"/>
          </a:solidFill>
        </p:grpSpPr>
        <p:sp>
          <p:nvSpPr>
            <p:cNvPr id="48" name="圆角矩形 47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38" name="TextBox 137"/>
          <p:cNvSpPr txBox="1"/>
          <p:nvPr/>
        </p:nvSpPr>
        <p:spPr>
          <a:xfrm>
            <a:off x="6450603" y="2628848"/>
            <a:ext cx="114826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02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4528423" y="2624189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01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411005" y="629448"/>
            <a:ext cx="5349120" cy="1077218"/>
            <a:chOff x="2558254" y="691542"/>
            <a:chExt cx="4011840" cy="807913"/>
          </a:xfrm>
        </p:grpSpPr>
        <p:sp>
          <p:nvSpPr>
            <p:cNvPr id="2049" name="TextBox 2048"/>
            <p:cNvSpPr txBox="1"/>
            <p:nvPr/>
          </p:nvSpPr>
          <p:spPr>
            <a:xfrm>
              <a:off x="3106438" y="691542"/>
              <a:ext cx="2889206" cy="807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400" b="1" dirty="0">
                  <a:solidFill>
                    <a:srgbClr val="1C2B38"/>
                  </a:solidFill>
                  <a:latin typeface="+mj-lt"/>
                  <a:ea typeface="微软雅黑" panose="020B0503020204020204" pitchFamily="34" charset="-122"/>
                </a:rPr>
                <a:t>内容安排</a:t>
              </a:r>
            </a:p>
          </p:txBody>
        </p:sp>
        <p:grpSp>
          <p:nvGrpSpPr>
            <p:cNvPr id="162" name="组合 161"/>
            <p:cNvGrpSpPr>
              <a:grpSpLocks noChangeAspect="1"/>
            </p:cNvGrpSpPr>
            <p:nvPr/>
          </p:nvGrpSpPr>
          <p:grpSpPr>
            <a:xfrm>
              <a:off x="2558254" y="904761"/>
              <a:ext cx="491493" cy="404558"/>
              <a:chOff x="1928813" y="1763600"/>
              <a:chExt cx="1373188" cy="1130300"/>
            </a:xfrm>
          </p:grpSpPr>
          <p:sp>
            <p:nvSpPr>
              <p:cNvPr id="164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5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6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7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8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0" name="组合 169"/>
            <p:cNvGrpSpPr>
              <a:grpSpLocks noChangeAspect="1"/>
            </p:cNvGrpSpPr>
            <p:nvPr/>
          </p:nvGrpSpPr>
          <p:grpSpPr>
            <a:xfrm flipH="1">
              <a:off x="6078601" y="904761"/>
              <a:ext cx="491493" cy="404558"/>
              <a:chOff x="1928813" y="1763600"/>
              <a:chExt cx="1373188" cy="1130300"/>
            </a:xfrm>
          </p:grpSpPr>
          <p:sp>
            <p:nvSpPr>
              <p:cNvPr id="172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3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4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6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7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4" name="矩形 43"/>
          <p:cNvSpPr/>
          <p:nvPr/>
        </p:nvSpPr>
        <p:spPr>
          <a:xfrm>
            <a:off x="1830871" y="282010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课程说明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426785" y="282010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本地协议</a:t>
            </a:r>
          </a:p>
        </p:txBody>
      </p:sp>
      <p:grpSp>
        <p:nvGrpSpPr>
          <p:cNvPr id="40" name="组合 39"/>
          <p:cNvGrpSpPr/>
          <p:nvPr/>
        </p:nvGrpSpPr>
        <p:grpSpPr>
          <a:xfrm flipH="1">
            <a:off x="6096000" y="5350276"/>
            <a:ext cx="5202981" cy="1144365"/>
            <a:chOff x="258284" y="2211771"/>
            <a:chExt cx="3902236" cy="858274"/>
          </a:xfrm>
          <a:solidFill>
            <a:srgbClr val="FFC543"/>
          </a:solidFill>
        </p:grpSpPr>
        <p:sp>
          <p:nvSpPr>
            <p:cNvPr id="41" name="圆角矩形 40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42" name="等腰三角形 41"/>
            <p:cNvSpPr/>
            <p:nvPr/>
          </p:nvSpPr>
          <p:spPr>
            <a:xfrm rot="5400000">
              <a:off x="3945636" y="2514600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 flipH="1">
            <a:off x="6096000" y="3952661"/>
            <a:ext cx="5202981" cy="1144365"/>
            <a:chOff x="258284" y="2184339"/>
            <a:chExt cx="3902236" cy="858274"/>
          </a:xfrm>
          <a:solidFill>
            <a:srgbClr val="1C2B38"/>
          </a:solidFill>
        </p:grpSpPr>
        <p:sp>
          <p:nvSpPr>
            <p:cNvPr id="56" name="圆角矩形 55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solidFill>
              <a:srgbClr val="1C2B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57" name="等腰三角形 56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97068" y="5350276"/>
            <a:ext cx="5202981" cy="1144365"/>
            <a:chOff x="258284" y="2184339"/>
            <a:chExt cx="3902236" cy="858274"/>
          </a:xfrm>
          <a:solidFill>
            <a:srgbClr val="464F5A"/>
          </a:solidFill>
        </p:grpSpPr>
        <p:sp>
          <p:nvSpPr>
            <p:cNvPr id="59" name="圆角矩形 58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60" name="等腰三角形 59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797068" y="3952661"/>
            <a:ext cx="5202981" cy="1144365"/>
            <a:chOff x="258284" y="2184339"/>
            <a:chExt cx="3902236" cy="858274"/>
          </a:xfrm>
        </p:grpSpPr>
        <p:sp>
          <p:nvSpPr>
            <p:cNvPr id="62" name="圆角矩形 61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63" name="等腰三角形 62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Line 21"/>
          <p:cNvSpPr>
            <a:spLocks noChangeShapeType="1"/>
          </p:cNvSpPr>
          <p:nvPr/>
        </p:nvSpPr>
        <p:spPr bwMode="auto">
          <a:xfrm flipH="1">
            <a:off x="2022910" y="44852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65" name="Line 22"/>
          <p:cNvSpPr>
            <a:spLocks noChangeShapeType="1"/>
          </p:cNvSpPr>
          <p:nvPr/>
        </p:nvSpPr>
        <p:spPr bwMode="auto">
          <a:xfrm flipH="1">
            <a:off x="2022910" y="44852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66" name="TextBox 2067"/>
          <p:cNvSpPr txBox="1"/>
          <p:nvPr/>
        </p:nvSpPr>
        <p:spPr>
          <a:xfrm flipH="1">
            <a:off x="4526102" y="4012612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03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7" name="TextBox 136"/>
          <p:cNvSpPr txBox="1"/>
          <p:nvPr/>
        </p:nvSpPr>
        <p:spPr>
          <a:xfrm>
            <a:off x="6449220" y="4012612"/>
            <a:ext cx="1148268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04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8" name="TextBox 137"/>
          <p:cNvSpPr txBox="1"/>
          <p:nvPr/>
        </p:nvSpPr>
        <p:spPr>
          <a:xfrm>
            <a:off x="6450603" y="5414220"/>
            <a:ext cx="114826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06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9" name="TextBox 138"/>
          <p:cNvSpPr txBox="1"/>
          <p:nvPr/>
        </p:nvSpPr>
        <p:spPr>
          <a:xfrm>
            <a:off x="4528423" y="5409561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05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897398" y="4221292"/>
            <a:ext cx="16930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</a:p>
        </p:txBody>
      </p:sp>
      <p:sp>
        <p:nvSpPr>
          <p:cNvPr id="71" name="矩形 70"/>
          <p:cNvSpPr/>
          <p:nvPr/>
        </p:nvSpPr>
        <p:spPr>
          <a:xfrm>
            <a:off x="1917145" y="5605474"/>
            <a:ext cx="16535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GitWeb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8614337" y="5605474"/>
            <a:ext cx="14510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GitLab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8473279" y="4211930"/>
            <a:ext cx="17331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ea typeface="微软雅黑" panose="020B0503020204020204" pitchFamily="34" charset="-122"/>
              </a:rPr>
              <a:t>SSH </a:t>
            </a:r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协议</a:t>
            </a:r>
          </a:p>
        </p:txBody>
      </p:sp>
    </p:spTree>
    <p:extLst>
      <p:ext uri="{BB962C8B-B14F-4D97-AF65-F5344CB8AC3E}">
        <p14:creationId xmlns:p14="http://schemas.microsoft.com/office/powerpoint/2010/main" val="363506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课程资料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37307" y="5455826"/>
            <a:ext cx="87173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rgbClr val="0070C0"/>
                </a:solidFill>
              </a:rPr>
              <a:t>https://github.com/wangding/courses/tree/master/github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440" y="653032"/>
            <a:ext cx="4509120" cy="45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7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25744</TotalTime>
  <Words>611</Words>
  <Application>Microsoft Office PowerPoint</Application>
  <PresentationFormat>宽屏</PresentationFormat>
  <Paragraphs>136</Paragraphs>
  <Slides>30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38" baseType="lpstr">
      <vt:lpstr>Arial Unicode MS</vt:lpstr>
      <vt:lpstr>等线</vt:lpstr>
      <vt:lpstr>宋体</vt:lpstr>
      <vt:lpstr>微软雅黑</vt:lpstr>
      <vt:lpstr>Arial</vt:lpstr>
      <vt:lpstr>Calibri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王顶</cp:lastModifiedBy>
  <cp:revision>384</cp:revision>
  <dcterms:created xsi:type="dcterms:W3CDTF">2016-08-24T11:19:54Z</dcterms:created>
  <dcterms:modified xsi:type="dcterms:W3CDTF">2017-08-10T03:09:25Z</dcterms:modified>
</cp:coreProperties>
</file>